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842" r:id="rId42"/>
    <p:sldMasterId id="2147483843" r:id="rId44"/>
    <p:sldMasterId id="2147483844" r:id="rId46"/>
    <p:sldMasterId id="2147483845" r:id="rId48"/>
  </p:sldMasterIdLst>
  <p:notesMasterIdLst>
    <p:notesMasterId r:id="rId50"/>
  </p:notesMasterIdLst>
  <p:sldIdLst>
    <p:sldId id="256" r:id="rId52"/>
    <p:sldId id="278" r:id="rId54"/>
    <p:sldId id="286" r:id="rId56"/>
    <p:sldId id="280" r:id="rId58"/>
    <p:sldId id="287" r:id="rId60"/>
    <p:sldId id="298" r:id="rId61"/>
    <p:sldId id="295" r:id="rId63"/>
    <p:sldId id="303" r:id="rId65"/>
    <p:sldId id="294" r:id="rId67"/>
    <p:sldId id="296" r:id="rId69"/>
    <p:sldId id="297" r:id="rId71"/>
    <p:sldId id="284" r:id="rId73"/>
    <p:sldId id="288" r:id="rId75"/>
    <p:sldId id="293" r:id="rId77"/>
    <p:sldId id="299" r:id="rId79"/>
    <p:sldId id="300" r:id="rId81"/>
    <p:sldId id="301" r:id="rId83"/>
    <p:sldId id="290" r:id="rId85"/>
    <p:sldId id="304" r:id="rId87"/>
    <p:sldId id="279" r:id="rId89"/>
    <p:sldId id="305" r:id="rId91"/>
    <p:sldId id="302" r:id="rId93"/>
    <p:sldId id="306" r:id="rId95"/>
    <p:sldId id="307" r:id="rId96"/>
    <p:sldId id="276" r:id="rId97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694680"/>
    <a:srgbClr val="93819F"/>
    <a:srgbClr val="7A5E8D"/>
  </p:clrMru>
</p:presentationPr>
</file>

<file path=ppt/tableStyles.xml><?xml version="1.0" encoding="utf-8"?>
<a:tblStyleLst xmlns:a="http://schemas.openxmlformats.org/drawingml/2006/main" def="{77BDFB6D-1B7C-43BD-8651-0B107816B401}">
  <a:tblStyle styleId="{77BDFB6D-1B7C-43BD-8651-0B107816B40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5747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2" Type="http://schemas.openxmlformats.org/officeDocument/2006/relationships/slideMaster" Target="slideMasters/slideMaster1.xml"></Relationship><Relationship Id="rId43" Type="http://schemas.openxmlformats.org/officeDocument/2006/relationships/theme" Target="theme/theme1.xml"></Relationship><Relationship Id="rId44" Type="http://schemas.openxmlformats.org/officeDocument/2006/relationships/slideMaster" Target="slideMasters/slideMaster2.xml"></Relationship><Relationship Id="rId46" Type="http://schemas.openxmlformats.org/officeDocument/2006/relationships/slideMaster" Target="slideMasters/slideMaster3.xml"></Relationship><Relationship Id="rId48" Type="http://schemas.openxmlformats.org/officeDocument/2006/relationships/slideMaster" Target="slideMasters/slideMaster4.xml"></Relationship><Relationship Id="rId50" Type="http://schemas.openxmlformats.org/officeDocument/2006/relationships/notesMaster" Target="notesMasters/notesMaster1.xml"></Relationship><Relationship Id="rId52" Type="http://schemas.openxmlformats.org/officeDocument/2006/relationships/slide" Target="slides/slide1.xml"></Relationship><Relationship Id="rId54" Type="http://schemas.openxmlformats.org/officeDocument/2006/relationships/slide" Target="slides/slide2.xml"></Relationship><Relationship Id="rId56" Type="http://schemas.openxmlformats.org/officeDocument/2006/relationships/slide" Target="slides/slide3.xml"></Relationship><Relationship Id="rId58" Type="http://schemas.openxmlformats.org/officeDocument/2006/relationships/slide" Target="slides/slide4.xml"></Relationship><Relationship Id="rId60" Type="http://schemas.openxmlformats.org/officeDocument/2006/relationships/slide" Target="slides/slide5.xml"></Relationship><Relationship Id="rId61" Type="http://schemas.openxmlformats.org/officeDocument/2006/relationships/slide" Target="slides/slide6.xml"></Relationship><Relationship Id="rId63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7" Type="http://schemas.openxmlformats.org/officeDocument/2006/relationships/slide" Target="slides/slide9.xml"></Relationship><Relationship Id="rId69" Type="http://schemas.openxmlformats.org/officeDocument/2006/relationships/slide" Target="slides/slide10.xml"></Relationship><Relationship Id="rId71" Type="http://schemas.openxmlformats.org/officeDocument/2006/relationships/slide" Target="slides/slide11.xml"></Relationship><Relationship Id="rId73" Type="http://schemas.openxmlformats.org/officeDocument/2006/relationships/slide" Target="slides/slide12.xml"></Relationship><Relationship Id="rId75" Type="http://schemas.openxmlformats.org/officeDocument/2006/relationships/slide" Target="slides/slide13.xml"></Relationship><Relationship Id="rId77" Type="http://schemas.openxmlformats.org/officeDocument/2006/relationships/slide" Target="slides/slide14.xml"></Relationship><Relationship Id="rId79" Type="http://schemas.openxmlformats.org/officeDocument/2006/relationships/slide" Target="slides/slide15.xml"></Relationship><Relationship Id="rId81" Type="http://schemas.openxmlformats.org/officeDocument/2006/relationships/slide" Target="slides/slide16.xml"></Relationship><Relationship Id="rId83" Type="http://schemas.openxmlformats.org/officeDocument/2006/relationships/slide" Target="slides/slide17.xml"></Relationship><Relationship Id="rId85" Type="http://schemas.openxmlformats.org/officeDocument/2006/relationships/slide" Target="slides/slide18.xml"></Relationship><Relationship Id="rId87" Type="http://schemas.openxmlformats.org/officeDocument/2006/relationships/slide" Target="slides/slide19.xml"></Relationship><Relationship Id="rId89" Type="http://schemas.openxmlformats.org/officeDocument/2006/relationships/slide" Target="slides/slide20.xml"></Relationship><Relationship Id="rId91" Type="http://schemas.openxmlformats.org/officeDocument/2006/relationships/slide" Target="slides/slide21.xml"></Relationship><Relationship Id="rId93" Type="http://schemas.openxmlformats.org/officeDocument/2006/relationships/slide" Target="slides/slide22.xml"></Relationship><Relationship Id="rId95" Type="http://schemas.openxmlformats.org/officeDocument/2006/relationships/slide" Target="slides/slide23.xml"></Relationship><Relationship Id="rId96" Type="http://schemas.openxmlformats.org/officeDocument/2006/relationships/slide" Target="slides/slide24.xml"></Relationship><Relationship Id="rId97" Type="http://schemas.openxmlformats.org/officeDocument/2006/relationships/slide" Target="slides/slide25.xml"></Relationship><Relationship Id="rId101" Type="http://schemas.openxmlformats.org/officeDocument/2006/relationships/viewProps" Target="viewProps.xml"></Relationship><Relationship Id="rId10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slide" Target="../slides/slide23.xml"></Relationship><Relationship Id="rId2" Type="http://schemas.openxmlformats.org/officeDocument/2006/relationships/notesMaster" Target="../notesMasters/notesMaster1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slide" Target="../slides/slide24.xml"></Relationship><Relationship Id="rId2" Type="http://schemas.openxmlformats.org/officeDocument/2006/relationships/notesMaster" Target="../notesMasters/notesMaster1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8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3550845992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  <p:extLst>
          <p:ext uri="{BB962C8B-B14F-4D97-AF65-F5344CB8AC3E}">
            <p14:creationId val="161562300"/>
          </p:ext>
        </p:extLst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1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235" cy="823023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2000" cy="6858000"/>
              </a:xfrm>
              <a:custGeom>
                <a:avLst/>
                <a:gdLst>
                  <a:gd name="TX0" fmla="*/ 0 w 120001"/>
                  <a:gd name="TY0" fmla="*/ 0 h 120001"/>
                  <a:gd name="TX1" fmla="*/ 120000 w 120001"/>
                  <a:gd name="TY1" fmla="*/ 0 h 120001"/>
                  <a:gd name="TX2" fmla="*/ 120000 w 120001"/>
                  <a:gd name="TY2" fmla="*/ 120000 h 120001"/>
                  <a:gd name="TX3" fmla="*/ 0 w 120001"/>
                  <a:gd name="TY3" fmla="*/ 120000 h 12000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1" h="120001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2500" y="1371600"/>
                <a:ext cx="12195175" cy="6861175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dirty="0"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1505" cy="823150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2635" cy="6860540"/>
              </a:xfrm>
              <a:custGeom>
                <a:avLst/>
                <a:gdLst>
                  <a:gd name="TX0" fmla="*/ 0 w 120003"/>
                  <a:gd name="TY0" fmla="*/ 0 h 120003"/>
                  <a:gd name="TX1" fmla="*/ 120000 w 120003"/>
                  <a:gd name="TY1" fmla="*/ 0 h 120003"/>
                  <a:gd name="TX2" fmla="*/ 120000 w 120003"/>
                  <a:gd name="TY2" fmla="*/ 120000 h 120003"/>
                  <a:gd name="TX3" fmla="*/ 0 w 120003"/>
                  <a:gd name="TY3" fmla="*/ 120000 h 120003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3" h="120003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/>
          </p:cNvSpPr>
          <p:nvPr>
            <p:ph type="body" idx="1"/>
          </p:nvPr>
        </p:nvSpPr>
        <p:spPr>
          <a:xfrm rot="0">
            <a:off x="1028700" y="8686800"/>
            <a:ext cx="8231505" cy="82315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30" name="Google Shape;130;p3:notes"/>
          <p:cNvSpPr>
            <a:spLocks noChangeAspect="1"/>
          </p:cNvSpPr>
          <p:nvPr>
            <p:ph type="sldImg"/>
          </p:nvPr>
        </p:nvSpPr>
        <p:spPr>
          <a:xfrm rot="0">
            <a:off x="-951230" y="1371600"/>
            <a:ext cx="12192635" cy="6860540"/>
          </a:xfrm>
          <a:custGeom>
            <a:gdLst>
              <a:gd fmla="*/ 0 w 120003" name="TX0"/>
              <a:gd fmla="*/ 0 h 120003" name="TY0"/>
              <a:gd fmla="*/ 120000 w 120003" name="TX1"/>
              <a:gd fmla="*/ 0 h 120003" name="TY1"/>
              <a:gd fmla="*/ 120000 w 120003" name="TX2"/>
              <a:gd fmla="*/ 120000 h 120003" name="TY2"/>
              <a:gd fmla="*/ 0 w 120003" name="TX3"/>
              <a:gd fmla="*/ 120000 h 120003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3" h="120003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/>
          </p:cNvSpPr>
          <p:nvPr>
            <p:ph type="body" idx="1"/>
          </p:nvPr>
        </p:nvSpPr>
        <p:spPr>
          <a:xfrm rot="0">
            <a:off x="1028700" y="8686800"/>
            <a:ext cx="8231505" cy="82315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30" name="Google Shape;130;p3:notes"/>
          <p:cNvSpPr>
            <a:spLocks noChangeAspect="1"/>
          </p:cNvSpPr>
          <p:nvPr>
            <p:ph type="sldImg"/>
          </p:nvPr>
        </p:nvSpPr>
        <p:spPr>
          <a:xfrm rot="0">
            <a:off x="-951230" y="1371600"/>
            <a:ext cx="12192635" cy="6860540"/>
          </a:xfrm>
          <a:custGeom>
            <a:gdLst>
              <a:gd fmla="*/ 0 w 120003" name="TX0"/>
              <a:gd fmla="*/ 0 h 120003" name="TY0"/>
              <a:gd fmla="*/ 120000 w 120003" name="TX1"/>
              <a:gd fmla="*/ 0 h 120003" name="TY1"/>
              <a:gd fmla="*/ 120000 w 120003" name="TX2"/>
              <a:gd fmla="*/ 120000 h 120003" name="TY2"/>
              <a:gd fmla="*/ 0 w 120003" name="TX3"/>
              <a:gd fmla="*/ 120000 h 120003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3" h="120003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numCol="1" vert="horz" anchor="t">
            <a:noAutofit/>
          </a:bodyPr>
          <a:lstStyle/>
          <a:p>
            <a:pPr marL="0" indent="0" latinLnBrk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2001" cy="6859588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  <p:extLst>
          <p:ext uri="{BB962C8B-B14F-4D97-AF65-F5344CB8AC3E}">
            <p14:creationId val="3643309861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Google Shape;129;p3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numCol="1" anchor="t">
                <a:no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130" name="Google Shape;130;p3:notes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1230" y="1371600"/>
                <a:ext cx="12191365" cy="6858635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060914"/>
      </p:ext>
    </p:extLst>
  </p:cSld>
  <p:clrMapOvr>
    <a:masterClrMapping/>
  </p:clrMapOvr>
</p:notes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129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1028700" y="8686800"/>
                <a:ext cx="8230870" cy="8230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91440" rIns="91440" bIns="91440" anchor="t">
                <a:noAutofit/>
              </a:bodyPr>
              <a:lstStyle/>
              <a:p>
                <a:pPr marL="0" indent="0" algn="l" rtl="0" latinLnBrk="0">
                  <a:buFontTx/>
                  <a:buNone/>
                </a:pPr>
                <a:endParaRPr/>
              </a:p>
            </p:txBody>
          </p:sp>
          <p:sp>
            <p:nvSpPr>
              <p:cNvPr id="130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-950913" y="1371600"/>
                <a:ext cx="12190413" cy="6858000"/>
              </a:xfrm>
              <a:custGeom>
                <a:avLst/>
                <a:gdLst>
                  <a:gd name="TX0" fmla="*/ 0 w 120002"/>
                  <a:gd name="TY0" fmla="*/ 0 h 120002"/>
                  <a:gd name="TX1" fmla="*/ 120000 w 120002"/>
                  <a:gd name="TY1" fmla="*/ 0 h 120002"/>
                  <a:gd name="TX2" fmla="*/ 120000 w 120002"/>
                  <a:gd name="TY2" fmla="*/ 120000 h 120002"/>
                  <a:gd name="TX3" fmla="*/ 0 w 120002"/>
                  <a:gd name="TY3" fmla="*/ 120000 h 120002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</a:cxnLst>
                <a:rect l="l" t="t" r="r" b="b"/>
                <a:pathLst>
                  <a:path w="120002" h="120002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0000">
                    <a:alpha val="100000"/>
                  </a:srgbClr>
                </a:solidFill>
                <a:prstDash val="solid"/>
                <a:round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latinLnBrk="0"/>
                <a:endParaRPr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5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26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7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28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1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2" name="Rect 0"/>
          <p:cNvSpPr txBox="1">
            <a:spLocks noGrp="1"/>
          </p:cNvSpPr>
          <p:nvPr>
            <p:ph type="body"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06400" latinLnBrk="0"/>
            <a:endParaRPr/>
          </a:p>
        </p:txBody>
      </p:sp>
      <p:sp>
        <p:nvSpPr>
          <p:cNvPr id="3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38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39" name="Rect 0"/>
          <p:cNvSpPr txBox="1">
            <a:spLocks noGrp="1"/>
          </p:cNvSpPr>
          <p:nvPr>
            <p:ph type="body"/>
          </p:nvPr>
        </p:nvSpPr>
        <p:spPr>
          <a:xfrm>
            <a:off x="457200" y="2174875"/>
            <a:ext cx="404114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0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41" name="Rect 0"/>
          <p:cNvSpPr txBox="1">
            <a:spLocks noGrp="1"/>
          </p:cNvSpPr>
          <p:nvPr>
            <p:ph type="body"/>
          </p:nvPr>
        </p:nvSpPr>
        <p:spPr>
          <a:xfrm>
            <a:off x="4645025" y="2174875"/>
            <a:ext cx="4042410" cy="39522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81000" latinLnBrk="0"/>
            <a:endParaRPr/>
          </a:p>
        </p:txBody>
      </p:sp>
      <p:sp>
        <p:nvSpPr>
          <p:cNvPr id="4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6" name="Rect 0"/>
          <p:cNvSpPr txBox="1">
            <a:spLocks noGrp="1"/>
          </p:cNvSpPr>
          <p:nvPr>
            <p:ph type="body"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57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5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  <a:noFill/>
          <a:ln w="0">
            <a:noFill/>
            <a:prstDash/>
          </a:ln>
        </p:spPr>
      </p:sp>
      <p:sp>
        <p:nvSpPr>
          <p:cNvPr id="6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228600" latinLnBrk="0">
              <a:buFontTx/>
              <a:buNone/>
            </a:pPr>
            <a:endParaRPr/>
          </a:p>
        </p:txBody>
      </p:sp>
      <p:sp>
        <p:nvSpPr>
          <p:cNvPr id="6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0" name="Rect 0"/>
          <p:cNvSpPr txBox="1">
            <a:spLocks noGrp="1"/>
          </p:cNvSpPr>
          <p:nvPr>
            <p:ph type="body"/>
          </p:nvPr>
        </p:nvSpPr>
        <p:spPr>
          <a:xfrm rot="5400000">
            <a:off x="2308860" y="-251460"/>
            <a:ext cx="4526915" cy="8230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1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2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3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 0"/>
          <p:cNvSpPr txBox="1">
            <a:spLocks noGrp="1"/>
          </p:cNvSpPr>
          <p:nvPr>
            <p:ph type="title"/>
          </p:nvPr>
        </p:nvSpPr>
        <p:spPr>
          <a:xfrm rot="5400000">
            <a:off x="4732655" y="2171700"/>
            <a:ext cx="5852160" cy="2058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6" name="Rect 0"/>
          <p:cNvSpPr txBox="1">
            <a:spLocks noGrp="1"/>
          </p:cNvSpPr>
          <p:nvPr>
            <p:ph type="body"/>
          </p:nvPr>
        </p:nvSpPr>
        <p:spPr>
          <a:xfrm rot="5400000">
            <a:off x="541655" y="190500"/>
            <a:ext cx="5852160" cy="6020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342900" latinLnBrk="0"/>
            <a:endParaRPr/>
          </a:p>
        </p:txBody>
      </p:sp>
      <p:sp>
        <p:nvSpPr>
          <p:cNvPr id="7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457200" indent="-431800" latinLnBrk="0"/>
            <a:endParaRPr/>
          </a:p>
        </p:txBody>
      </p:sp>
      <p:sp>
        <p:nvSpPr>
          <p:cNvPr id="8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10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rtl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2.png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image20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6.png"></Relationship><Relationship Id="rId5" Type="http://schemas.openxmlformats.org/officeDocument/2006/relationships/image" Target="../media/image1.png"></Relationship><Relationship Id="rId4" Type="http://schemas.openxmlformats.org/officeDocument/2006/relationships/image" Target="../media/image21.png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23.png"></Relationship><Relationship Id="rId4" Type="http://schemas.openxmlformats.org/officeDocument/2006/relationships/image" Target="../media/image22.png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9.png"></Relationship><Relationship Id="rId3" Type="http://schemas.openxmlformats.org/officeDocument/2006/relationships/image" Target="../media/image24.png"></Relationship><Relationship Id="rId7" Type="http://schemas.openxmlformats.org/officeDocument/2006/relationships/image" Target="../media/image28.png"></Relationship><Relationship Id="rId2" Type="http://schemas.openxmlformats.org/officeDocument/2006/relationships/notesSlide" Target="../notesSlides/notesSlide12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27.png"></Relationship><Relationship Id="rId5" Type="http://schemas.openxmlformats.org/officeDocument/2006/relationships/image" Target="../media/image26.png"></Relationship><Relationship Id="rId4" Type="http://schemas.openxmlformats.org/officeDocument/2006/relationships/image" Target="../media/image25.png"></Relationship></Relationships>
</file>

<file path=ppt/slides/_rels/slide13.xml.rels><?xml version="1.0" encoding="UTF-8"?>
<Relationships xmlns="http://schemas.openxmlformats.org/package/2006/relationships"><Relationship Id="rId8" Type="http://schemas.openxmlformats.org/officeDocument/2006/relationships/image" Target="../media/image34.png"></Relationship><Relationship Id="rId3" Type="http://schemas.openxmlformats.org/officeDocument/2006/relationships/image" Target="../media/image10.png"></Relationship><Relationship Id="rId7" Type="http://schemas.openxmlformats.org/officeDocument/2006/relationships/image" Target="../media/image33.png"></Relationship><Relationship Id="rId2" Type="http://schemas.openxmlformats.org/officeDocument/2006/relationships/notesSlide" Target="../notesSlides/notesSlide13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32.png"></Relationship><Relationship Id="rId5" Type="http://schemas.openxmlformats.org/officeDocument/2006/relationships/image" Target="../media/image31.png"></Relationship><Relationship Id="rId10" Type="http://schemas.openxmlformats.org/officeDocument/2006/relationships/image" Target="../media/image36.png"></Relationship><Relationship Id="rId4" Type="http://schemas.openxmlformats.org/officeDocument/2006/relationships/image" Target="../media/image30.png"></Relationship><Relationship Id="rId9" Type="http://schemas.openxmlformats.org/officeDocument/2006/relationships/image" Target="../media/image35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11.xml"></Relationship><Relationship Id="rId4" Type="http://schemas.openxmlformats.org/officeDocument/2006/relationships/image" Target="../media/image37.png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38.png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0.png"></Relationship><Relationship Id="rId4" Type="http://schemas.openxmlformats.org/officeDocument/2006/relationships/image" Target="../media/image39.png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17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41.png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notesSlide" Target="../notesSlides/notesSlide18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42.png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43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notesSlide" Target="../notesSlides/notesSlide2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5.jpg"></Relationship><Relationship Id="rId4" Type="http://schemas.openxmlformats.org/officeDocument/2006/relationships/image" Target="../media/image4.jpg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45.png"></Relationship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7.png"></Relationship><Relationship Id="rId4" Type="http://schemas.openxmlformats.org/officeDocument/2006/relationships/image" Target="../media/image46.png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1.xml"></Relationship><Relationship Id="rId5" Type="http://schemas.openxmlformats.org/officeDocument/2006/relationships/image" Target="../media/image49.png"></Relationship><Relationship Id="rId4" Type="http://schemas.openxmlformats.org/officeDocument/2006/relationships/image" Target="../media/image48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10178556041.png"></Relationship><Relationship Id="rId3" Type="http://schemas.openxmlformats.org/officeDocument/2006/relationships/video" Target="../media/media17888500.mp4"></Relationship><Relationship Id="rId4" Type="http://schemas.microsoft.com/office/2007/relationships/media" Target="../media/media17888500.mp4"></Relationship><Relationship Id="rId5" Type="http://schemas.openxmlformats.org/officeDocument/2006/relationships/notesSlide" Target="../notesSlides/notesSlide23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5779185618467.png"></Relationship><Relationship Id="rId3" Type="http://schemas.openxmlformats.org/officeDocument/2006/relationships/video" Target="../media/media214020124.mp4"></Relationship><Relationship Id="rId4" Type="http://schemas.microsoft.com/office/2007/relationships/media" Target="../media/media214020124.mp4"></Relationship><Relationship Id="rId5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4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7.png"></Relationship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notesSlide" Target="../notesSlides/notesSlide6.xml"></Relationship><Relationship Id="rId1" Type="http://schemas.openxmlformats.org/officeDocument/2006/relationships/slideLayout" Target="../slideLayouts/slideLayout1.xml"></Relationship><Relationship Id="rId4" Type="http://schemas.openxmlformats.org/officeDocument/2006/relationships/image" Target="../media/image9.png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7" Type="http://schemas.openxmlformats.org/officeDocument/2006/relationships/image" Target="../media/image14.png"></Relationship><Relationship Id="rId2" Type="http://schemas.openxmlformats.org/officeDocument/2006/relationships/notesSlide" Target="../notesSlides/notesSlide7.xml"></Relationship><Relationship Id="rId1" Type="http://schemas.openxmlformats.org/officeDocument/2006/relationships/slideLayout" Target="../slideLayouts/slideLayout1.xml"></Relationship><Relationship Id="rId6" Type="http://schemas.openxmlformats.org/officeDocument/2006/relationships/image" Target="../media/image13.png"></Relationship><Relationship Id="rId5" Type="http://schemas.openxmlformats.org/officeDocument/2006/relationships/image" Target="../media/image12.png"></Relationship><Relationship Id="rId4" Type="http://schemas.openxmlformats.org/officeDocument/2006/relationships/image" Target="../media/image11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8.xml"></Relationship><Relationship Id="rId1" Type="http://schemas.openxmlformats.org/officeDocument/2006/relationships/slideLayout" Target="../slideLayouts/slideLayout31.xml"></Relationship><Relationship Id="rId6" Type="http://schemas.openxmlformats.org/officeDocument/2006/relationships/image" Target="../media/image16.png"></Relationship><Relationship Id="rId5" Type="http://schemas.openxmlformats.org/officeDocument/2006/relationships/image" Target="../media/image15.png"></Relationship><Relationship Id="rId4" Type="http://schemas.openxmlformats.org/officeDocument/2006/relationships/image" Target="../media/image6.png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1" Type="http://schemas.openxmlformats.org/officeDocument/2006/relationships/slideLayout" Target="../slideLayouts/slideLayout21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6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C:/Users/admin/AppData/Roaming/PolarisOffice/ETemp/1420_21229216/image1.png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575" y="1398270"/>
            <a:ext cx="5784215" cy="5878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5" name="Google Shape;85;p13"/>
          <p:cNvSpPr txBox="1">
            <a:spLocks/>
          </p:cNvSpPr>
          <p:nvPr/>
        </p:nvSpPr>
        <p:spPr>
          <a:xfrm>
            <a:off x="5849620" y="6334125"/>
            <a:ext cx="6587490" cy="461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2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권빛나리       곽다은       신효원</a:t>
            </a:r>
            <a:endParaRPr lang="ko-KR" altLang="en-US" sz="2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6" name="Google Shape;86;p13"/>
          <p:cNvSpPr txBox="1">
            <a:spLocks/>
          </p:cNvSpPr>
          <p:nvPr/>
        </p:nvSpPr>
        <p:spPr>
          <a:xfrm>
            <a:off x="-4935220" y="3296285"/>
            <a:ext cx="28131770" cy="28600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“</a:t>
            </a:r>
            <a:r>
              <a:rPr lang="ko-KR" sz="6000" b="1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r>
              <a:rPr lang="ko-KR" sz="6000" b="1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”</a:t>
            </a:r>
            <a:endParaRPr lang="ko-KR" altLang="en-US" sz="6000" b="1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6000" b="0" i="0" strike="noStrike" cap="none" dirty="0" err="1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데일리룩</a:t>
            </a:r>
            <a:r>
              <a:rPr lang="ko-KR" sz="6000" b="0" i="0" strike="noStrike" cap="none" dirty="0">
                <a:solidFill>
                  <a:srgbClr val="FFFFFF"/>
                </a:solidFill>
                <a:latin typeface="나눔바른고딕" charset="0"/>
                <a:ea typeface="나눔바른고딕" charset="0"/>
                <a:cs typeface="Arial" charset="0"/>
              </a:rPr>
              <a:t> 관리 및 피드백 서비스</a:t>
            </a: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0" b="0" i="0" strike="noStrike" cap="none" dirty="0">
              <a:solidFill>
                <a:srgbClr val="FFFFFF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7" name="Google Shape;87;p13"/>
          <p:cNvSpPr txBox="1">
            <a:spLocks/>
          </p:cNvSpPr>
          <p:nvPr/>
        </p:nvSpPr>
        <p:spPr>
          <a:xfrm>
            <a:off x="7445375" y="1992630"/>
            <a:ext cx="3415030" cy="353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7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5조 YMPM</a:t>
            </a:r>
            <a:endParaRPr lang="ko-KR" altLang="en-US" sz="17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8" name="Google Shape;88;p13"/>
          <p:cNvSpPr txBox="1">
            <a:spLocks/>
          </p:cNvSpPr>
          <p:nvPr/>
        </p:nvSpPr>
        <p:spPr>
          <a:xfrm>
            <a:off x="904875" y="9210040"/>
            <a:ext cx="102552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 i="0" strike="noStrike" cap="none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핏-백</a:t>
            </a:r>
            <a:endParaRPr lang="ko-KR" altLang="en-US" sz="1400" b="1" i="0" strike="noStrike" cap="none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sp>
        <p:nvSpPr>
          <p:cNvPr id="89" name="Google Shape;89;p13"/>
          <p:cNvSpPr txBox="1">
            <a:spLocks/>
          </p:cNvSpPr>
          <p:nvPr/>
        </p:nvSpPr>
        <p:spPr>
          <a:xfrm>
            <a:off x="16288385" y="9248775"/>
            <a:ext cx="1094105" cy="3073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400" b="1">
                <a:solidFill>
                  <a:srgbClr val="F5F5F5"/>
                </a:solidFill>
                <a:latin typeface="나눔바른고딕" charset="0"/>
                <a:ea typeface="나눔바른고딕" charset="0"/>
                <a:cs typeface="Arial" charset="0"/>
              </a:rPr>
              <a:t>Fit-Back</a:t>
            </a:r>
            <a:endParaRPr lang="ko-KR" altLang="en-US" sz="1400" b="1">
              <a:solidFill>
                <a:srgbClr val="F5F5F5"/>
              </a:solidFill>
              <a:latin typeface="나눔바른고딕" charset="0"/>
              <a:ea typeface="나눔바른고딕" charset="0"/>
              <a:cs typeface="Arial" charset="0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875" y="9046845"/>
            <a:ext cx="16476980" cy="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그림 7" descr="C:/Users/admin/AppData/Roaming/PolarisOffice/ETemp/15060_7512840/fImage9720637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30" y="6278245"/>
            <a:ext cx="6886575" cy="2865120"/>
          </a:xfrm>
          <a:prstGeom prst="rect">
            <a:avLst/>
          </a:prstGeom>
          <a:noFill/>
        </p:spPr>
      </p:pic>
      <p:pic>
        <p:nvPicPr>
          <p:cNvPr id="195" name="그림 6" descr="C:/Users/admin/AppData/Roaming/PolarisOffice/ETemp/15060_7512840/fImage85359376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85" y="2261870"/>
            <a:ext cx="6815455" cy="3057525"/>
          </a:xfrm>
          <a:prstGeom prst="rect">
            <a:avLst/>
          </a:prstGeom>
          <a:noFill/>
        </p:spPr>
      </p:pic>
      <p:pic>
        <p:nvPicPr>
          <p:cNvPr id="192" name="그림 2"/>
          <p:cNvPicPr>
            <a:picLocks/>
          </p:cNvPicPr>
          <p:nvPr/>
        </p:nvPicPr>
        <p:blipFill rotWithShape="1">
          <a:blip r:embed="rId5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0765" y="1619885"/>
            <a:ext cx="4714240" cy="656209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텍스트 상자 1"/>
          <p:cNvSpPr txBox="1">
            <a:spLocks/>
          </p:cNvSpPr>
          <p:nvPr/>
        </p:nvSpPr>
        <p:spPr>
          <a:xfrm>
            <a:off x="2284095" y="2171065"/>
            <a:ext cx="4713605" cy="7537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3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43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검색</a:t>
            </a:r>
          </a:p>
        </p:txBody>
      </p:sp>
      <p:sp>
        <p:nvSpPr>
          <p:cNvPr id="179" name="텍스트 상자 6"/>
          <p:cNvSpPr txBox="1">
            <a:spLocks/>
          </p:cNvSpPr>
          <p:nvPr/>
        </p:nvSpPr>
        <p:spPr>
          <a:xfrm>
            <a:off x="2644775" y="3251200"/>
            <a:ext cx="4138295" cy="36582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메인 화면에는 최신글 조회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검색을 통해 데일리룩 감상 </a:t>
            </a:r>
          </a:p>
          <a:p>
            <a:pPr marL="0" indent="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90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ko-KR" altLang="en-US" sz="290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검색 결과로 나온 데일리룩에 대한 피드백</a:t>
            </a:r>
          </a:p>
        </p:txBody>
      </p:sp>
      <p:pic>
        <p:nvPicPr>
          <p:cNvPr id="190" name="그림 11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69670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그림 14"/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285" y="2887345"/>
            <a:ext cx="395986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도형 43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88" name="그룹 93"/>
          <p:cNvGrpSpPr/>
          <p:nvPr/>
        </p:nvGrpSpPr>
        <p:grpSpPr>
          <a:xfrm rot="1920000">
            <a:off x="13912850" y="5890260"/>
            <a:ext cx="2054860" cy="766445"/>
            <a:chOff x="13912850" y="5890260"/>
            <a:chExt cx="2054860" cy="766445"/>
          </a:xfrm>
        </p:grpSpPr>
        <p:pic>
          <p:nvPicPr>
            <p:cNvPr id="186" name="그림 91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14047470" y="5890260"/>
              <a:ext cx="1839595" cy="76581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7" name="텍스트 상자 92"/>
            <p:cNvSpPr txBox="1">
              <a:spLocks/>
            </p:cNvSpPr>
            <p:nvPr/>
          </p:nvSpPr>
          <p:spPr>
            <a:xfrm rot="21120000">
              <a:off x="13912215" y="6002655"/>
              <a:ext cx="2056765" cy="5226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 시</a:t>
              </a:r>
            </a:p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나오는 결과물</a:t>
              </a:r>
            </a:p>
          </p:txBody>
        </p:sp>
      </p:grpSp>
      <p:grpSp>
        <p:nvGrpSpPr>
          <p:cNvPr id="33" name="그룹 93">
            <a:extLst>
              <a:ext uri="{FF2B5EF4-FFF2-40B4-BE49-F238E27FC236}">
                <a16:creationId xmlns:a16="http://schemas.microsoft.com/office/drawing/2014/main" id="{3A952E17-1D6D-46A8-85EF-4719C7DD88D1}"/>
              </a:ext>
            </a:extLst>
          </p:cNvPr>
          <p:cNvGrpSpPr/>
          <p:nvPr/>
        </p:nvGrpSpPr>
        <p:grpSpPr>
          <a:xfrm rot="20700000">
            <a:off x="7486015" y="1795780"/>
            <a:ext cx="2054225" cy="769620"/>
            <a:chOff x="7486015" y="1795780"/>
            <a:chExt cx="2054225" cy="769620"/>
          </a:xfrm>
        </p:grpSpPr>
        <p:pic>
          <p:nvPicPr>
            <p:cNvPr id="34" name="그림 91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0000">
              <a:off x="7623175" y="1804035"/>
              <a:ext cx="1838960" cy="77025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35" name="텍스트 상자 92"/>
            <p:cNvSpPr txBox="1">
              <a:spLocks/>
            </p:cNvSpPr>
            <p:nvPr/>
          </p:nvSpPr>
          <p:spPr>
            <a:xfrm rot="21120000">
              <a:off x="7487920" y="2023745"/>
              <a:ext cx="2054225" cy="3067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데일리룩 검색</a:t>
              </a:r>
              <a:r>
                <a:rPr lang="en-US" altLang="ko-KR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 </a:t>
              </a:r>
              <a:r>
                <a:rPr lang="ko-KR" altLang="en-US" sz="1400" b="1">
                  <a:solidFill>
                    <a:srgbClr val="694680"/>
                  </a:solidFill>
                  <a:latin typeface="나눔바른고딕" charset="0"/>
                  <a:ea typeface="나눔바른고딕" charset="0"/>
                  <a:cs typeface="Arial" charset="0"/>
                </a:rPr>
                <a:t>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71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5829299" y="425464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요구사항</a:t>
            </a:r>
            <a:r>
              <a:rPr 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정의서</a:t>
            </a:r>
            <a:endParaRPr lang="ko-KR" altLang="en-US" sz="50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3692_22724144/fImage9108440684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2107151"/>
            <a:ext cx="6704965" cy="611441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5" name="그림 13" descr="C:/Users/admin/AppData/Roaming/PolarisOffice/ETemp/13692_22724144/fImage68447418633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56" y="2091055"/>
            <a:ext cx="6704965" cy="612584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36310" y="448641"/>
            <a:ext cx="625602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적용 기술</a:t>
            </a: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7790" cy="987044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도형 63"/>
          <p:cNvSpPr>
            <a:spLocks/>
          </p:cNvSpPr>
          <p:nvPr/>
        </p:nvSpPr>
        <p:spPr>
          <a:xfrm>
            <a:off x="1108710" y="1357630"/>
            <a:ext cx="15960725" cy="469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F02F16-CFC3-4F43-BF2F-C23A6385EF9C}"/>
              </a:ext>
            </a:extLst>
          </p:cNvPr>
          <p:cNvSpPr/>
          <p:nvPr/>
        </p:nvSpPr>
        <p:spPr>
          <a:xfrm>
            <a:off x="1771650" y="8845550"/>
            <a:ext cx="1439989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C94E36D-FB88-4D67-983B-F55D433753C7}"/>
              </a:ext>
            </a:extLst>
          </p:cNvPr>
          <p:cNvSpPr/>
          <p:nvPr/>
        </p:nvSpPr>
        <p:spPr>
          <a:xfrm>
            <a:off x="1771650" y="7648575"/>
            <a:ext cx="7200265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65B1396-5538-41FE-8A64-69416647DBAE}"/>
              </a:ext>
            </a:extLst>
          </p:cNvPr>
          <p:cNvSpPr/>
          <p:nvPr/>
        </p:nvSpPr>
        <p:spPr>
          <a:xfrm>
            <a:off x="9316085" y="7648575"/>
            <a:ext cx="6855460" cy="1012825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ABD2E6-FAE0-4B9D-84A8-C2B391919436}"/>
              </a:ext>
            </a:extLst>
          </p:cNvPr>
          <p:cNvSpPr/>
          <p:nvPr/>
        </p:nvSpPr>
        <p:spPr>
          <a:xfrm>
            <a:off x="1771650" y="1957705"/>
            <a:ext cx="7200265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3EF73DB-421E-4429-B487-F3479DDA35F2}"/>
              </a:ext>
            </a:extLst>
          </p:cNvPr>
          <p:cNvSpPr/>
          <p:nvPr/>
        </p:nvSpPr>
        <p:spPr>
          <a:xfrm>
            <a:off x="9302750" y="1957705"/>
            <a:ext cx="6855460" cy="550672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9F2F1A-9C06-44D7-AB76-59B07D0BE3BB}"/>
              </a:ext>
            </a:extLst>
          </p:cNvPr>
          <p:cNvSpPr txBox="1"/>
          <p:nvPr/>
        </p:nvSpPr>
        <p:spPr>
          <a:xfrm>
            <a:off x="5251450" y="1757680"/>
            <a:ext cx="24066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C7161-3A83-4B3A-93C2-9DD427FEC789}"/>
              </a:ext>
            </a:extLst>
          </p:cNvPr>
          <p:cNvSpPr txBox="1"/>
          <p:nvPr/>
        </p:nvSpPr>
        <p:spPr>
          <a:xfrm>
            <a:off x="11908790" y="1757680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8C86997-5997-4695-B1F3-50B9F47DCB13}"/>
              </a:ext>
            </a:extLst>
          </p:cNvPr>
          <p:cNvSpPr/>
          <p:nvPr/>
        </p:nvSpPr>
        <p:spPr>
          <a:xfrm>
            <a:off x="9559925" y="2849245"/>
            <a:ext cx="446722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53CE0-1EA0-4ECB-9A12-20D0EB7B6584}"/>
              </a:ext>
            </a:extLst>
          </p:cNvPr>
          <p:cNvSpPr txBox="1"/>
          <p:nvPr/>
        </p:nvSpPr>
        <p:spPr>
          <a:xfrm>
            <a:off x="11015345" y="2652395"/>
            <a:ext cx="147320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8BAE4E9-C392-4631-8E44-FA6720E63871}"/>
              </a:ext>
            </a:extLst>
          </p:cNvPr>
          <p:cNvSpPr/>
          <p:nvPr/>
        </p:nvSpPr>
        <p:spPr>
          <a:xfrm>
            <a:off x="14211300" y="2849245"/>
            <a:ext cx="1666875" cy="4107815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9612F-7A56-433C-8BAD-883171D6A139}"/>
              </a:ext>
            </a:extLst>
          </p:cNvPr>
          <p:cNvSpPr txBox="1"/>
          <p:nvPr/>
        </p:nvSpPr>
        <p:spPr>
          <a:xfrm>
            <a:off x="14538960" y="2626360"/>
            <a:ext cx="101155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CF7D45E-985F-4B41-B208-BB5B7754CD20}"/>
              </a:ext>
            </a:extLst>
          </p:cNvPr>
          <p:cNvSpPr/>
          <p:nvPr/>
        </p:nvSpPr>
        <p:spPr>
          <a:xfrm>
            <a:off x="14395450" y="3511550"/>
            <a:ext cx="129857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5F82317-0AA7-4AE9-9AAD-1173FFF8BD3A}"/>
              </a:ext>
            </a:extLst>
          </p:cNvPr>
          <p:cNvSpPr/>
          <p:nvPr/>
        </p:nvSpPr>
        <p:spPr>
          <a:xfrm>
            <a:off x="980694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1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E36EE85-4C85-4F30-B67B-7119429AC4AC}"/>
              </a:ext>
            </a:extLst>
          </p:cNvPr>
          <p:cNvSpPr/>
          <p:nvPr/>
        </p:nvSpPr>
        <p:spPr>
          <a:xfrm>
            <a:off x="111645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Class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75A49B-AE71-48D9-B747-1AEAEDA11F1E}"/>
              </a:ext>
            </a:extLst>
          </p:cNvPr>
          <p:cNvSpPr/>
          <p:nvPr/>
        </p:nvSpPr>
        <p:spPr>
          <a:xfrm>
            <a:off x="12536170" y="3511550"/>
            <a:ext cx="124968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DE23BCDC-38A4-489B-94CD-D748A444252E}"/>
              </a:ext>
            </a:extLst>
          </p:cNvPr>
          <p:cNvSpPr/>
          <p:nvPr/>
        </p:nvSpPr>
        <p:spPr>
          <a:xfrm>
            <a:off x="13785850" y="437832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2E3CE41D-3B84-43E9-91B2-48C435936968}"/>
              </a:ext>
            </a:extLst>
          </p:cNvPr>
          <p:cNvSpPr/>
          <p:nvPr/>
        </p:nvSpPr>
        <p:spPr>
          <a:xfrm rot="10800000">
            <a:off x="13771880" y="5200015"/>
            <a:ext cx="425450" cy="33274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5B819-12B5-46F3-80E7-C2AA7CA0DAC5}"/>
              </a:ext>
            </a:extLst>
          </p:cNvPr>
          <p:cNvSpPr txBox="1"/>
          <p:nvPr/>
        </p:nvSpPr>
        <p:spPr>
          <a:xfrm>
            <a:off x="5279390" y="3912235"/>
            <a:ext cx="18478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37D9420-3632-4A7C-9D92-C5E0281B1C8B}"/>
              </a:ext>
            </a:extLst>
          </p:cNvPr>
          <p:cNvSpPr/>
          <p:nvPr/>
        </p:nvSpPr>
        <p:spPr>
          <a:xfrm>
            <a:off x="7239000" y="4026535"/>
            <a:ext cx="256730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Request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8990845D-8218-442D-854D-2B1F331FABFD}"/>
              </a:ext>
            </a:extLst>
          </p:cNvPr>
          <p:cNvSpPr/>
          <p:nvPr/>
        </p:nvSpPr>
        <p:spPr>
          <a:xfrm flipH="1">
            <a:off x="7239000" y="5366385"/>
            <a:ext cx="2563495" cy="5708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Response</a:t>
            </a:r>
            <a:endParaRPr lang="ko-KR" alt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BAD7F8A-426A-4CEC-9434-50DCB482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220" y="1397000"/>
            <a:ext cx="1141095" cy="114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B0F8EC-96A6-42A8-857E-90429BC61FCC}"/>
              </a:ext>
            </a:extLst>
          </p:cNvPr>
          <p:cNvSpPr txBox="1"/>
          <p:nvPr/>
        </p:nvSpPr>
        <p:spPr>
          <a:xfrm>
            <a:off x="4549775" y="1765935"/>
            <a:ext cx="164338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18F66F-ACB3-4C0B-AC43-E246A504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66850"/>
            <a:ext cx="1141095" cy="9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D27A44-D69E-4821-944D-F396AB45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435" y="7409180"/>
            <a:ext cx="1495425" cy="1495425"/>
          </a:xfrm>
          <a:prstGeom prst="rect">
            <a:avLst/>
          </a:prstGeom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C8472D9F-DF9F-4EC0-B8C2-61EB9A809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45" y="7696200"/>
            <a:ext cx="1292225" cy="91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5CFBC5-CCEE-4A65-94A9-350F996A87FF}"/>
              </a:ext>
            </a:extLst>
          </p:cNvPr>
          <p:cNvGrpSpPr/>
          <p:nvPr/>
        </p:nvGrpSpPr>
        <p:grpSpPr>
          <a:xfrm>
            <a:off x="7733665" y="8942705"/>
            <a:ext cx="3977005" cy="798830"/>
            <a:chOff x="7733665" y="8942705"/>
            <a:chExt cx="3977005" cy="798830"/>
          </a:xfrm>
        </p:grpSpPr>
        <p:pic>
          <p:nvPicPr>
            <p:cNvPr id="3090" name="Picture 18" descr="C:/Users/admin/AppData/Roaming/PolarisOffice/ETemp/1420_21229216/image26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33665" y="8983345"/>
              <a:ext cx="1150620" cy="690880"/>
            </a:xfrm>
            <a:prstGeom prst="rect">
              <a:avLst/>
            </a:prstGeom>
            <a:noFill/>
          </p:spPr>
        </p:pic>
        <p:pic>
          <p:nvPicPr>
            <p:cNvPr id="3092" name="Picture 20" descr="C:/Users/admin/AppData/Roaming/PolarisOffice/ETemp/1420_21229216/image2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28455" y="8942705"/>
              <a:ext cx="2483485" cy="799465"/>
            </a:xfrm>
            <a:prstGeom prst="rect">
              <a:avLst/>
            </a:prstGeom>
            <a:noFill/>
          </p:spPr>
        </p:pic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689C97-F96F-423D-B4E4-85DA56CCE5C0}"/>
              </a:ext>
            </a:extLst>
          </p:cNvPr>
          <p:cNvSpPr/>
          <p:nvPr/>
        </p:nvSpPr>
        <p:spPr>
          <a:xfrm>
            <a:off x="2322830" y="3511550"/>
            <a:ext cx="1315085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3A8B5C9-24EB-4715-9F3C-C402526A13DC}"/>
              </a:ext>
            </a:extLst>
          </p:cNvPr>
          <p:cNvSpPr/>
          <p:nvPr/>
        </p:nvSpPr>
        <p:spPr>
          <a:xfrm>
            <a:off x="3759835" y="3511550"/>
            <a:ext cx="198882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1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9A2A8A3-F8EC-4303-B235-6B80E39C3F9A}"/>
              </a:ext>
            </a:extLst>
          </p:cNvPr>
          <p:cNvSpPr/>
          <p:nvPr/>
        </p:nvSpPr>
        <p:spPr>
          <a:xfrm>
            <a:off x="5870575" y="3511550"/>
            <a:ext cx="1369060" cy="3041650"/>
          </a:xfrm>
          <a:prstGeom prst="rect">
            <a:avLst/>
          </a:prstGeom>
          <a:solidFill>
            <a:srgbClr val="694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15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BECE5AA-911B-416A-BA12-942B5E4C6FB8}"/>
              </a:ext>
            </a:extLst>
          </p:cNvPr>
          <p:cNvSpPr/>
          <p:nvPr/>
        </p:nvSpPr>
        <p:spPr>
          <a:xfrm>
            <a:off x="7543800" y="3511550"/>
            <a:ext cx="1300480" cy="3041650"/>
          </a:xfrm>
          <a:prstGeom prst="roundRect">
            <a:avLst/>
          </a:prstGeom>
          <a:noFill/>
          <a:ln>
            <a:solidFill>
              <a:srgbClr val="694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A6D657C-8C2E-4F69-BD87-51FF562C7282}"/>
              </a:ext>
            </a:extLst>
          </p:cNvPr>
          <p:cNvSpPr txBox="1"/>
          <p:nvPr/>
        </p:nvSpPr>
        <p:spPr>
          <a:xfrm>
            <a:off x="7742555" y="3311525"/>
            <a:ext cx="902970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DC7CD06-86B3-492E-AEEE-52FE65B8A947}"/>
              </a:ext>
            </a:extLst>
          </p:cNvPr>
          <p:cNvSpPr txBox="1"/>
          <p:nvPr/>
        </p:nvSpPr>
        <p:spPr>
          <a:xfrm>
            <a:off x="7784465" y="3726815"/>
            <a:ext cx="827405" cy="4000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20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85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80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50" y="1783136"/>
            <a:ext cx="2335530" cy="1305560"/>
          </a:xfrm>
          <a:prstGeom prst="rect">
            <a:avLst/>
          </a:prstGeom>
          <a:noFill/>
        </p:spPr>
      </p:pic>
      <p:pic>
        <p:nvPicPr>
          <p:cNvPr id="181" name="그림 5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78" y="3277683"/>
            <a:ext cx="3978275" cy="620903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2" name="그림 5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47" y="3276713"/>
            <a:ext cx="3313530" cy="6210000"/>
          </a:xfrm>
          <a:prstGeom prst="rect">
            <a:avLst/>
          </a:prstGeom>
          <a:noFill/>
          <a:ln w="5715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</p:pic>
      <p:pic>
        <p:nvPicPr>
          <p:cNvPr id="183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14" y="3277683"/>
            <a:ext cx="5458201" cy="34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pic>
        <p:nvPicPr>
          <p:cNvPr id="184" name="그림 5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5"/>
          <a:stretch>
            <a:fillRect/>
          </a:stretch>
        </p:blipFill>
        <p:spPr>
          <a:xfrm>
            <a:off x="12525953" y="6967683"/>
            <a:ext cx="2084121" cy="2520000"/>
          </a:xfrm>
          <a:prstGeom prst="rect">
            <a:avLst/>
          </a:prstGeom>
          <a:noFill/>
          <a:ln w="57150" cap="flat" cmpd="sng">
            <a:solidFill>
              <a:srgbClr val="93819F"/>
            </a:solidFill>
            <a:prstDash val="solid"/>
            <a:round/>
          </a:ln>
        </p:spPr>
      </p:pic>
      <p:sp>
        <p:nvSpPr>
          <p:cNvPr id="185" name="텍스트 상자 7"/>
          <p:cNvSpPr txBox="1">
            <a:spLocks/>
          </p:cNvSpPr>
          <p:nvPr/>
        </p:nvSpPr>
        <p:spPr>
          <a:xfrm>
            <a:off x="6130009" y="568564"/>
            <a:ext cx="6061635" cy="8617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기획</a:t>
            </a:r>
            <a:r>
              <a:rPr lang="en-US" altLang="ko-KR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–</a:t>
            </a:r>
            <a:r>
              <a:rPr lang="ko-KR" altLang="en-US" sz="45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협업 방식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D3BDC9-864C-488F-B466-F1F5AA04A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47" y="1783136"/>
            <a:ext cx="1294130" cy="12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F4E63E-1196-4914-9277-16EA4D415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32" y="2147085"/>
            <a:ext cx="3374628" cy="8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95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790" cy="982345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4321492" y="495742"/>
            <a:ext cx="967930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/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4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Entity Relationship Diagram</a:t>
            </a:r>
            <a:endParaRPr lang="ko-KR" altLang="en-US" sz="4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algn="ctr" rtl="0" latinLnBrk="0">
              <a:buFontTx/>
              <a:buNone/>
            </a:pPr>
            <a:endParaRPr lang="ko-KR" altLang="en-US" sz="5000" b="1" i="0" strike="noStrike" cap="none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78" name="그림 8" descr="C:/Users/admin/AppData/Roaming/PolarisOffice/ETemp/15060_7512840/fImage6116637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52" y="2179955"/>
            <a:ext cx="9361295" cy="7274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목록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0" descr="C:/Users/admin/AppData/Roaming/PolarisOffice/ETemp/15060_7512840/fImage80079381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85" y="2094230"/>
            <a:ext cx="14735810" cy="5267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4655185" y="372745"/>
            <a:ext cx="899350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시스템 인터페이스 상세 설계서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1" descr="C:/Users/admin/AppData/Roaming/PolarisOffice/ETemp/15060_7512840/fImage41024382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30" y="1759585"/>
            <a:ext cx="8630285" cy="4744085"/>
          </a:xfrm>
          <a:prstGeom prst="rect">
            <a:avLst/>
          </a:prstGeom>
          <a:noFill/>
        </p:spPr>
      </p:pic>
      <p:pic>
        <p:nvPicPr>
          <p:cNvPr id="195" name="그림 12" descr="C:/Users/admin/AppData/Roaming/PolarisOffice/ETemp/15060_7512840/fImage28804383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10" y="4848860"/>
            <a:ext cx="8268335" cy="4248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기획 </a:t>
            </a:r>
            <a:r>
              <a:rPr lang="en-US" altLang="ko-KR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프로그램</a:t>
            </a:r>
            <a:r>
              <a:rPr lang="en-US" sz="4500" b="1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4500" b="1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명세서</a:t>
            </a:r>
            <a:endParaRPr lang="ko-KR" altLang="en-US" sz="4500" b="1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3" descr="C:/Users/admin/AppData/Roaming/PolarisOffice/ETemp/15060_7512840/fImage85133384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70" y="1934845"/>
            <a:ext cx="12604750" cy="64211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3315" cy="4826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6" name="그림 2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2015" y="2341245"/>
            <a:ext cx="6001385" cy="6950710"/>
          </a:xfrm>
          <a:prstGeom prst="rect">
            <a:avLst/>
          </a:prstGeom>
          <a:noFill/>
          <a:ln w="57150" cap="flat" cmpd="sng">
            <a:solidFill>
              <a:srgbClr val="785C8B">
                <a:alpha val="100000"/>
              </a:srgbClr>
            </a:solidFill>
            <a:prstDash val="solid"/>
            <a:round/>
          </a:ln>
        </p:spPr>
      </p:pic>
      <p:sp>
        <p:nvSpPr>
          <p:cNvPr id="177" name="텍스트 상자 27"/>
          <p:cNvSpPr txBox="1">
            <a:spLocks/>
          </p:cNvSpPr>
          <p:nvPr/>
        </p:nvSpPr>
        <p:spPr>
          <a:xfrm>
            <a:off x="9213215" y="2038985"/>
            <a:ext cx="7714615" cy="7355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소프트웨어</a:t>
            </a:r>
            <a:r>
              <a:rPr 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28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개발규약</a:t>
            </a:r>
            <a:endParaRPr lang="en-US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표준 개발 서버 및 서버의 버전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데이터 타입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ERD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에서 규정한 데이터 타입 명시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배포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및 프로젝트 배포 가이드 제시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스타일 가이드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기본적인 코딩 규칙 설정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10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 환경 세팅</a:t>
            </a:r>
            <a:endParaRPr lang="en-US" altLang="ko-KR" sz="28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코딩 작업 전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Front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와 </a:t>
            </a:r>
            <a:r>
              <a:rPr lang="en-US" altLang="ko-KR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Back </a:t>
            </a:r>
            <a:r>
              <a:rPr lang="ko-KR" altLang="en-US" sz="2500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각각의 에디터 초석 작업</a:t>
            </a:r>
            <a:endParaRPr lang="en-US" altLang="ko-KR" sz="2500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87" name="텍스트 상자 2"/>
          <p:cNvSpPr txBox="1">
            <a:spLocks/>
          </p:cNvSpPr>
          <p:nvPr/>
        </p:nvSpPr>
        <p:spPr>
          <a:xfrm>
            <a:off x="4027488" y="514033"/>
            <a:ext cx="263842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endParaRPr lang="ko-KR" altLang="en-US" sz="5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88" name="텍스트 상자 3"/>
          <p:cNvSpPr txBox="1">
            <a:spLocks/>
          </p:cNvSpPr>
          <p:nvPr/>
        </p:nvSpPr>
        <p:spPr>
          <a:xfrm>
            <a:off x="5828665" y="614680"/>
            <a:ext cx="8957310" cy="7073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- </a:t>
            </a:r>
            <a:r>
              <a:rPr lang="en-US" sz="4000" b="1" dirty="0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Standards and Procedures Manual</a:t>
            </a:r>
            <a:endParaRPr lang="ko-KR" altLang="en-US" sz="4000" b="1" dirty="0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3324225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WBS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8" descr="C:/Users/admin/AppData/Roaming/PolarisOffice/ETemp/5884_20100536/fImage48498495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1898015"/>
            <a:ext cx="14394180" cy="6480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4D00A4B7-8B0A-4CDE-A874-055BC14D3C63}"/>
              </a:ext>
            </a:extLst>
          </p:cNvPr>
          <p:cNvSpPr/>
          <p:nvPr/>
        </p:nvSpPr>
        <p:spPr>
          <a:xfrm>
            <a:off x="11793855" y="3477895"/>
            <a:ext cx="3009265" cy="300037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FA02017-493F-4017-937D-ACC5A924FCB0}"/>
              </a:ext>
            </a:extLst>
          </p:cNvPr>
          <p:cNvSpPr/>
          <p:nvPr/>
        </p:nvSpPr>
        <p:spPr>
          <a:xfrm>
            <a:off x="3401060" y="3477895"/>
            <a:ext cx="3009265" cy="300037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7260" y="336550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YMPM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Google Shape;98;p14">
            <a:extLst>
              <a:ext uri="{FF2B5EF4-FFF2-40B4-BE49-F238E27FC236}">
                <a16:creationId xmlns:a16="http://schemas.microsoft.com/office/drawing/2014/main" id="{FDF1F6BC-CFDC-4C74-98D0-DABEEB25D5F2}"/>
              </a:ext>
            </a:extLst>
          </p:cNvPr>
          <p:cNvSpPr txBox="1"/>
          <p:nvPr/>
        </p:nvSpPr>
        <p:spPr>
          <a:xfrm>
            <a:off x="2327275" y="69754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권빛나리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7" name="Google Shape;101;p14">
            <a:extLst>
              <a:ext uri="{FF2B5EF4-FFF2-40B4-BE49-F238E27FC236}">
                <a16:creationId xmlns:a16="http://schemas.microsoft.com/office/drawing/2014/main" id="{72D3BFAC-9D9A-45CF-8B91-1D89EE01883E}"/>
              </a:ext>
            </a:extLst>
          </p:cNvPr>
          <p:cNvSpPr txBox="1"/>
          <p:nvPr/>
        </p:nvSpPr>
        <p:spPr>
          <a:xfrm>
            <a:off x="6523990" y="697790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err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곽다은</a:t>
            </a:r>
            <a:endParaRPr sz="5500" b="1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02;p14">
            <a:extLst>
              <a:ext uri="{FF2B5EF4-FFF2-40B4-BE49-F238E27FC236}">
                <a16:creationId xmlns:a16="http://schemas.microsoft.com/office/drawing/2014/main" id="{56EFD81D-361C-43F0-97EB-EA03F0023819}"/>
              </a:ext>
            </a:extLst>
          </p:cNvPr>
          <p:cNvSpPr txBox="1"/>
          <p:nvPr/>
        </p:nvSpPr>
        <p:spPr>
          <a:xfrm>
            <a:off x="6461760" y="8234680"/>
            <a:ext cx="5280660" cy="11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5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Full-Stack</a:t>
            </a:r>
            <a:b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r>
              <a:rPr lang="en-US" altLang="ko-KR" sz="3500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Front, Back)</a:t>
            </a:r>
            <a:endParaRPr sz="35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19" name="Google Shape;103;p14">
            <a:extLst>
              <a:ext uri="{FF2B5EF4-FFF2-40B4-BE49-F238E27FC236}">
                <a16:creationId xmlns:a16="http://schemas.microsoft.com/office/drawing/2014/main" id="{A8000DFB-90E4-4292-B79B-092582B7CF20}"/>
              </a:ext>
            </a:extLst>
          </p:cNvPr>
          <p:cNvSpPr txBox="1"/>
          <p:nvPr/>
        </p:nvSpPr>
        <p:spPr>
          <a:xfrm>
            <a:off x="10720705" y="6937375"/>
            <a:ext cx="5156200" cy="93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신효원</a:t>
            </a:r>
            <a:endParaRPr sz="5500" b="1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/>
              <a:sym typeface="Calibri"/>
            </a:endParaRPr>
          </a:p>
        </p:txBody>
      </p:sp>
      <p:sp>
        <p:nvSpPr>
          <p:cNvPr id="20" name="Google Shape;105;p14"/>
          <p:cNvSpPr txBox="1">
            <a:spLocks/>
          </p:cNvSpPr>
          <p:nvPr/>
        </p:nvSpPr>
        <p:spPr>
          <a:xfrm>
            <a:off x="485775" y="1806189"/>
            <a:ext cx="17315180" cy="11709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7000" b="1">
                <a:solidFill>
                  <a:srgbClr val="694680"/>
                </a:solidFill>
                <a:ea typeface="Calibri" charset="0"/>
              </a:rPr>
              <a:t>TEAM MEMBER</a:t>
            </a:r>
            <a:endParaRPr lang="ko-KR" altLang="en-US" sz="7000" b="1">
              <a:solidFill>
                <a:srgbClr val="694680"/>
              </a:solidFill>
              <a:ea typeface="Calibri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5BDE46A-9D0D-4FBA-8870-5B469E5B46FA}"/>
              </a:ext>
            </a:extLst>
          </p:cNvPr>
          <p:cNvSpPr/>
          <p:nvPr/>
        </p:nvSpPr>
        <p:spPr>
          <a:xfrm>
            <a:off x="7584440" y="3477895"/>
            <a:ext cx="3009265" cy="300037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도형 7"/>
          <p:cNvSpPr>
            <a:spLocks/>
          </p:cNvSpPr>
          <p:nvPr/>
        </p:nvSpPr>
        <p:spPr>
          <a:xfrm>
            <a:off x="3362960" y="347218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도형 8"/>
          <p:cNvSpPr>
            <a:spLocks/>
          </p:cNvSpPr>
          <p:nvPr/>
        </p:nvSpPr>
        <p:spPr>
          <a:xfrm>
            <a:off x="3206750" y="3347720"/>
            <a:ext cx="337947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7" name="도형 9"/>
          <p:cNvSpPr>
            <a:spLocks/>
          </p:cNvSpPr>
          <p:nvPr/>
        </p:nvSpPr>
        <p:spPr>
          <a:xfrm>
            <a:off x="7595870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8" name="도형 10"/>
          <p:cNvSpPr>
            <a:spLocks/>
          </p:cNvSpPr>
          <p:nvPr/>
        </p:nvSpPr>
        <p:spPr>
          <a:xfrm>
            <a:off x="7461885" y="3341370"/>
            <a:ext cx="3357245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9" name="도형 11"/>
          <p:cNvSpPr>
            <a:spLocks/>
          </p:cNvSpPr>
          <p:nvPr/>
        </p:nvSpPr>
        <p:spPr>
          <a:xfrm>
            <a:off x="11757025" y="3465830"/>
            <a:ext cx="3082290" cy="3020060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0" name="도형 12"/>
          <p:cNvSpPr>
            <a:spLocks/>
          </p:cNvSpPr>
          <p:nvPr/>
        </p:nvSpPr>
        <p:spPr>
          <a:xfrm>
            <a:off x="11622405" y="3341370"/>
            <a:ext cx="3357880" cy="3269615"/>
          </a:xfrm>
          <a:prstGeom prst="ellipse">
            <a:avLst/>
          </a:prstGeom>
          <a:noFill/>
          <a:ln w="76200" cap="flat" cmpd="sng">
            <a:solidFill>
              <a:srgbClr val="93819F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9060" cy="987171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08710" y="1357630"/>
            <a:ext cx="15961995" cy="4826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>
            <a:off x="6829425" y="367030"/>
            <a:ext cx="45040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ko-KR" altLang="en-US" sz="40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b="1" i="0" strike="noStrike" cap="non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일일보고서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그림 9" descr="C:/Users/admin/AppData/Roaming/PolarisOffice/ETemp/5884_20100536/fImage65839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85" y="1562100"/>
            <a:ext cx="10862310" cy="7693660"/>
          </a:xfrm>
          <a:prstGeom prst="rect">
            <a:avLst/>
          </a:prstGeom>
          <a:noFill/>
        </p:spPr>
      </p:pic>
      <p:pic>
        <p:nvPicPr>
          <p:cNvPr id="208" name="그림 71" descr="C:/Users/admin/AppData/Roaming/PolarisOffice/ETemp/5884_20100536/fImage64869507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490" y="2087245"/>
            <a:ext cx="5039360" cy="6639560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209" name="그림 85" descr="C:/Users/admin/AppData/Roaming/PolarisOffice/ETemp/5884_20100536/fImage477135089169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620" y="2015490"/>
            <a:ext cx="5377815" cy="67970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29325" y="400050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퍼블리싱</a:t>
            </a:r>
            <a:r>
              <a:rPr lang="en-US" sz="28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(Axure)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2338070"/>
            <a:ext cx="7230110" cy="5606415"/>
          </a:xfrm>
          <a:prstGeom prst="rect">
            <a:avLst/>
          </a:prstGeom>
          <a:noFill/>
        </p:spPr>
      </p:pic>
      <p:pic>
        <p:nvPicPr>
          <p:cNvPr id="195" name="그림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2333625"/>
            <a:ext cx="8020685" cy="5544185"/>
          </a:xfrm>
          <a:prstGeom prst="rect">
            <a:avLst/>
          </a:prstGeom>
          <a:noFill/>
        </p:spPr>
      </p:pic>
      <p:pic>
        <p:nvPicPr>
          <p:cNvPr id="196" name="그림 35" descr="C:/Users/admin/AppData/Roaming/PolarisOffice/ETemp/13692_22724144/fImage30203504696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4075" y="2338070"/>
            <a:ext cx="7230745" cy="560705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97" name="그림 36" descr="C:/Users/admin/AppData/Roaming/PolarisOffice/ETemp/13692_22724144/fImage29722505446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925" y="2333625"/>
            <a:ext cx="8021320" cy="554482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 rot="0">
            <a:off x="208280" y="207645"/>
            <a:ext cx="17879060" cy="9871710"/>
          </a:xfrm>
          <a:prstGeom prst="rect"/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 rot="0">
            <a:off x="1108710" y="1357630"/>
            <a:ext cx="15961995" cy="48260"/>
          </a:xfrm>
          <a:prstGeom prst="rect"/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6" name="Rect 0"/>
          <p:cNvSpPr txBox="1">
            <a:spLocks/>
          </p:cNvSpPr>
          <p:nvPr/>
        </p:nvSpPr>
        <p:spPr>
          <a:xfrm rot="0">
            <a:off x="6064250" y="393065"/>
            <a:ext cx="6170295" cy="8610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게시글 검색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7" name="검색" descr="C:/Users/admin/AppData/Roaming/PolarisOffice/ETemp/15444_21737944/fImage101785560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9545" y="1799590"/>
            <a:ext cx="9525635" cy="7296785"/>
          </a:xfrm>
          <a:prstGeom prst="rect"/>
          <a:noFill/>
        </p:spPr>
      </p:pic>
      <p:sp>
        <p:nvSpPr>
          <p:cNvPr id="208" name="텍스트 상자 5"/>
          <p:cNvSpPr txBox="1">
            <a:spLocks/>
          </p:cNvSpPr>
          <p:nvPr/>
        </p:nvSpPr>
        <p:spPr>
          <a:xfrm rot="0">
            <a:off x="11371580" y="3427095"/>
            <a:ext cx="6459220" cy="32746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findByDailyLookNameContaining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메소드 생성하여 기능 구현</a:t>
            </a: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JPA repository의 Containing 사용</a:t>
            </a: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현재 제목 검색가능</a:t>
            </a: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0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0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 0"/>
          <p:cNvSpPr>
            <a:spLocks/>
          </p:cNvSpPr>
          <p:nvPr/>
        </p:nvSpPr>
        <p:spPr>
          <a:xfrm rot="0">
            <a:off x="208280" y="207645"/>
            <a:ext cx="17879060" cy="9871710"/>
          </a:xfrm>
          <a:prstGeom prst="rect"/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 rot="0">
            <a:off x="1108710" y="1357630"/>
            <a:ext cx="15961995" cy="48260"/>
          </a:xfrm>
          <a:prstGeom prst="rect"/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텍스트 상자 2"/>
          <p:cNvSpPr txBox="1">
            <a:spLocks/>
          </p:cNvSpPr>
          <p:nvPr/>
        </p:nvSpPr>
        <p:spPr>
          <a:xfrm rot="0">
            <a:off x="6064250" y="393065"/>
            <a:ext cx="6170295" cy="86106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5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최종구현</a:t>
            </a:r>
            <a:r>
              <a:rPr lang="ko-KR" altLang="en-US" sz="40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altLang="ko-KR" sz="2800" cap="none" i="0" b="1" strike="noStrike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- </a:t>
            </a:r>
            <a:r>
              <a:rPr lang="ko-KR" sz="4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북마크</a:t>
            </a:r>
            <a:endParaRPr lang="ko-KR" altLang="en-US" sz="4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206" name="북마크" descr="C:/Users/admin/AppData/Roaming/PolarisOffice/ETemp/15444_21737944/fImage577918561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9545" y="1799590"/>
            <a:ext cx="9525635" cy="7296785"/>
          </a:xfrm>
          <a:prstGeom prst="rect"/>
          <a:noFill/>
        </p:spPr>
      </p:pic>
      <p:sp>
        <p:nvSpPr>
          <p:cNvPr id="207" name="텍스트 상자 13"/>
          <p:cNvSpPr txBox="1">
            <a:spLocks/>
          </p:cNvSpPr>
          <p:nvPr/>
        </p:nvSpPr>
        <p:spPr>
          <a:xfrm rot="0">
            <a:off x="11483340" y="3091815"/>
            <a:ext cx="5741670" cy="31134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spAutoFit/>
          </a:bodyPr>
          <a:lstStyle/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추가/해제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둘러보기 및 검색결과페이지</a:t>
            </a: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457200" indent="-457200" latinLnBrk="0">
              <a:lnSpc>
                <a:spcPct val="150000"/>
              </a:lnSpc>
              <a:buFont typeface="Arial"/>
              <a:buChar char="•"/>
            </a:pPr>
            <a:r>
              <a:rPr lang="en-US" sz="2800" b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북마크 전체조회, 개별해제</a:t>
            </a:r>
            <a:endParaRPr lang="ko-KR" altLang="en-US" sz="2800" b="1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250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나의 북마크 페이지</a:t>
            </a:r>
            <a:endParaRPr lang="ko-KR" altLang="en-US" sz="250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>
            <a:spLocks/>
          </p:cNvSpPr>
          <p:nvPr/>
        </p:nvSpPr>
        <p:spPr>
          <a:xfrm>
            <a:off x="3529965" y="3571240"/>
            <a:ext cx="11226165" cy="3168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0">
                <a:solidFill>
                  <a:schemeClr val="bg1"/>
                </a:solidFill>
                <a:latin typeface="Bahnschrift SemiBold SemiConden" charset="0"/>
              </a:rPr>
              <a:t>Q&amp;A</a:t>
            </a:r>
            <a:endParaRPr lang="ko-KR" altLang="en-US" sz="20000">
              <a:solidFill>
                <a:schemeClr val="bg1"/>
              </a:solidFill>
              <a:latin typeface="Bahnschrift SemiBold SemiConden" charset="0"/>
            </a:endParaRPr>
          </a:p>
        </p:txBody>
      </p:sp>
      <p:pic>
        <p:nvPicPr>
          <p:cNvPr id="441" name="그림 1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335" y="2212975"/>
            <a:ext cx="6441440" cy="587883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 0"/>
          <p:cNvSpPr txBox="1">
            <a:spLocks/>
          </p:cNvSpPr>
          <p:nvPr/>
        </p:nvSpPr>
        <p:spPr>
          <a:xfrm>
            <a:off x="8603615" y="2416193"/>
            <a:ext cx="2338070" cy="5840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개발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배경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구축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방향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구성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화면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흐름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적용</a:t>
            </a:r>
            <a:r>
              <a:rPr 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600" b="1" dirty="0" err="1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기술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기획 과정</a:t>
            </a:r>
            <a:endParaRPr lang="en-US" altLang="ko-KR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  <a:p>
            <a:pPr marL="0" indent="0" latinLnBrk="0">
              <a:lnSpc>
                <a:spcPct val="150000"/>
              </a:lnSpc>
              <a:buFontTx/>
              <a:buNone/>
            </a:pPr>
            <a:r>
              <a:rPr lang="ko-KR" altLang="en-US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최종 구현</a:t>
            </a:r>
          </a:p>
        </p:txBody>
      </p:sp>
      <p:sp>
        <p:nvSpPr>
          <p:cNvPr id="152" name="Rect 0"/>
          <p:cNvSpPr txBox="1">
            <a:spLocks/>
          </p:cNvSpPr>
          <p:nvPr/>
        </p:nvSpPr>
        <p:spPr>
          <a:xfrm>
            <a:off x="6015355" y="41084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5000" b="1" dirty="0">
                <a:solidFill>
                  <a:srgbClr val="69468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Impact" charset="0"/>
              </a:rPr>
              <a:t>목차</a:t>
            </a:r>
            <a:endParaRPr lang="ko-KR" altLang="en-US" sz="5000" b="1" dirty="0">
              <a:solidFill>
                <a:srgbClr val="69468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Impact" charset="0"/>
            </a:endParaRPr>
          </a:p>
        </p:txBody>
      </p:sp>
      <p:sp>
        <p:nvSpPr>
          <p:cNvPr id="203" name="Rect 0"/>
          <p:cNvSpPr>
            <a:spLocks/>
          </p:cNvSpPr>
          <p:nvPr/>
        </p:nvSpPr>
        <p:spPr>
          <a:xfrm>
            <a:off x="208280" y="207645"/>
            <a:ext cx="17878425" cy="987107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4" name="Rect 0"/>
          <p:cNvSpPr>
            <a:spLocks/>
          </p:cNvSpPr>
          <p:nvPr/>
        </p:nvSpPr>
        <p:spPr>
          <a:xfrm>
            <a:off x="1163320" y="1357630"/>
            <a:ext cx="15961360" cy="47625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5" name="도형 2"/>
          <p:cNvSpPr>
            <a:spLocks/>
          </p:cNvSpPr>
          <p:nvPr/>
        </p:nvSpPr>
        <p:spPr>
          <a:xfrm flipH="1">
            <a:off x="7912735" y="1806575"/>
            <a:ext cx="52705" cy="7552690"/>
          </a:xfrm>
          <a:prstGeom prst="rect">
            <a:avLst/>
          </a:prstGeom>
          <a:solidFill>
            <a:srgbClr val="6946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9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/>
          </p:cNvSpPr>
          <p:nvPr/>
        </p:nvSpPr>
        <p:spPr>
          <a:xfrm>
            <a:off x="7743273" y="412696"/>
            <a:ext cx="27762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개발</a:t>
            </a:r>
            <a:r>
              <a:rPr lang="en-US" sz="5000" b="1" dirty="0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50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  <a:cs typeface="Impact" charset="0"/>
              </a:rPr>
              <a:t>배경</a:t>
            </a:r>
            <a:endParaRPr lang="ko-KR" altLang="en-US" sz="5000" b="1" dirty="0">
              <a:solidFill>
                <a:srgbClr val="F5F5F5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pic>
        <p:nvPicPr>
          <p:cNvPr id="121" name="Google Shape;121;p15"/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92" y="1362710"/>
            <a:ext cx="13869035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30" name="도형 24"/>
          <p:cNvSpPr>
            <a:spLocks/>
          </p:cNvSpPr>
          <p:nvPr/>
        </p:nvSpPr>
        <p:spPr>
          <a:xfrm>
            <a:off x="349250" y="238125"/>
            <a:ext cx="17622520" cy="976249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Google Shape;127;p15"/>
          <p:cNvSpPr txBox="1">
            <a:spLocks/>
          </p:cNvSpPr>
          <p:nvPr/>
        </p:nvSpPr>
        <p:spPr>
          <a:xfrm>
            <a:off x="3787775" y="1833894"/>
            <a:ext cx="10976610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관심사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스트리밍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운동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선수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37" name="그림 37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87" y="1775087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8" name="그림 3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03327" y="1741810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1" name="도형 20">
            <a:extLst>
              <a:ext uri="{FF2B5EF4-FFF2-40B4-BE49-F238E27FC236}">
                <a16:creationId xmlns:a16="http://schemas.microsoft.com/office/drawing/2014/main" id="{AE2F1CBD-ED58-4565-8B06-D8A9C5A8D59D}"/>
              </a:ext>
            </a:extLst>
          </p:cNvPr>
          <p:cNvSpPr>
            <a:spLocks/>
          </p:cNvSpPr>
          <p:nvPr/>
        </p:nvSpPr>
        <p:spPr>
          <a:xfrm>
            <a:off x="8857931" y="3053646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Google Shape;122;p15">
            <a:extLst>
              <a:ext uri="{FF2B5EF4-FFF2-40B4-BE49-F238E27FC236}">
                <a16:creationId xmlns:a16="http://schemas.microsoft.com/office/drawing/2014/main" id="{A55FE219-2E87-4219-A2DD-4C95FB8DD636}"/>
              </a:ext>
            </a:extLst>
          </p:cNvPr>
          <p:cNvSpPr txBox="1">
            <a:spLocks/>
          </p:cNvSpPr>
          <p:nvPr/>
        </p:nvSpPr>
        <p:spPr>
          <a:xfrm>
            <a:off x="3893694" y="4572311"/>
            <a:ext cx="10808335" cy="70788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초반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기획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유명인의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패션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정보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아카이브</a:t>
            </a:r>
            <a:r>
              <a:rPr lang="en-US" sz="4000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4000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</a:t>
            </a:r>
            <a:endParaRPr lang="ko-KR" altLang="en-US" sz="4000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23" name="그림 78">
            <a:extLst>
              <a:ext uri="{FF2B5EF4-FFF2-40B4-BE49-F238E27FC236}">
                <a16:creationId xmlns:a16="http://schemas.microsoft.com/office/drawing/2014/main" id="{DA189223-7B25-4A58-95A4-8CEBBD9B6ECB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82315" y="4543519"/>
            <a:ext cx="271145" cy="21780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4" name="그림 79">
            <a:extLst>
              <a:ext uri="{FF2B5EF4-FFF2-40B4-BE49-F238E27FC236}">
                <a16:creationId xmlns:a16="http://schemas.microsoft.com/office/drawing/2014/main" id="{A9DB531F-C033-4A2C-B812-1DF142481940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55" y="4557320"/>
            <a:ext cx="255270" cy="185420"/>
          </a:xfrm>
          <a:prstGeom prst="rect">
            <a:avLst/>
          </a:prstGeom>
          <a:noFill/>
          <a:ln w="0">
            <a:noFill/>
            <a:prstDash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DC0AA20-ECC2-4774-AA39-9CAC2D001E60}"/>
              </a:ext>
            </a:extLst>
          </p:cNvPr>
          <p:cNvGrpSpPr/>
          <p:nvPr/>
        </p:nvGrpSpPr>
        <p:grpSpPr>
          <a:xfrm>
            <a:off x="580706" y="7543335"/>
            <a:ext cx="17126586" cy="1369054"/>
            <a:chOff x="580706" y="6938740"/>
            <a:chExt cx="17126586" cy="136905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A4A9D8-6248-4EED-89BE-D9545C1C37FC}"/>
                </a:ext>
              </a:extLst>
            </p:cNvPr>
            <p:cNvGrpSpPr/>
            <p:nvPr/>
          </p:nvGrpSpPr>
          <p:grpSpPr>
            <a:xfrm>
              <a:off x="580706" y="6938740"/>
              <a:ext cx="17126586" cy="1179513"/>
              <a:chOff x="580707" y="6928336"/>
              <a:chExt cx="17126586" cy="1179513"/>
            </a:xfrm>
          </p:grpSpPr>
          <p:sp>
            <p:nvSpPr>
              <p:cNvPr id="27" name="Google Shape;126;p15">
                <a:extLst>
                  <a:ext uri="{FF2B5EF4-FFF2-40B4-BE49-F238E27FC236}">
                    <a16:creationId xmlns:a16="http://schemas.microsoft.com/office/drawing/2014/main" id="{B273754A-1272-42DB-AD98-1A893C4BE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4755" y="7369979"/>
                <a:ext cx="16198850" cy="7378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ctr">
                <a:spAutoFit/>
              </a:bodyPr>
              <a:lstStyle/>
              <a:p>
                <a:pPr marL="0" indent="0" algn="l" rtl="0" latinLnBrk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수정된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기획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: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나의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패션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정보를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매일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기록하고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피드백을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받을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수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있는</a:t>
                </a:r>
                <a:r>
                  <a:rPr lang="en-US" sz="4200" b="1" dirty="0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 </a:t>
                </a:r>
                <a:r>
                  <a:rPr lang="en-US" sz="4200" b="1" dirty="0" err="1">
                    <a:solidFill>
                      <a:srgbClr val="F5F5F5"/>
                    </a:solidFill>
                    <a:latin typeface="나눔바른고딕" charset="0"/>
                    <a:ea typeface="나눔바른고딕" charset="0"/>
                  </a:rPr>
                  <a:t>서비스</a:t>
                </a:r>
                <a:endParaRPr lang="ko-KR" altLang="en-US" sz="4200" b="1" dirty="0">
                  <a:solidFill>
                    <a:srgbClr val="F5F5F5"/>
                  </a:solidFill>
                  <a:latin typeface="나눔바른고딕" charset="0"/>
                  <a:ea typeface="나눔바른고딕" charset="0"/>
                </a:endParaRPr>
              </a:p>
            </p:txBody>
          </p:sp>
          <p:pic>
            <p:nvPicPr>
              <p:cNvPr id="28" name="그림 34">
                <a:extLst>
                  <a:ext uri="{FF2B5EF4-FFF2-40B4-BE49-F238E27FC236}">
                    <a16:creationId xmlns:a16="http://schemas.microsoft.com/office/drawing/2014/main" id="{BB3937AF-D8B6-40AF-A3D9-284DAC41AF9C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74528" y="6928336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  <p:pic>
            <p:nvPicPr>
              <p:cNvPr id="29" name="그림 35">
                <a:extLst>
                  <a:ext uri="{FF2B5EF4-FFF2-40B4-BE49-F238E27FC236}">
                    <a16:creationId xmlns:a16="http://schemas.microsoft.com/office/drawing/2014/main" id="{9971367B-7277-4FF8-A457-0213B8F9DDC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80707" y="6938740"/>
                <a:ext cx="532765" cy="4400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</p:pic>
        </p:grpSp>
        <p:pic>
          <p:nvPicPr>
            <p:cNvPr id="31" name="그림 70">
              <a:extLst>
                <a:ext uri="{FF2B5EF4-FFF2-40B4-BE49-F238E27FC236}">
                  <a16:creationId xmlns:a16="http://schemas.microsoft.com/office/drawing/2014/main" id="{F7414923-9B22-4947-AA90-2B3A85987788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40509" y="8138200"/>
              <a:ext cx="15840000" cy="368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32" name="그림 77">
              <a:extLst>
                <a:ext uri="{FF2B5EF4-FFF2-40B4-BE49-F238E27FC236}">
                  <a16:creationId xmlns:a16="http://schemas.microsoft.com/office/drawing/2014/main" id="{767145BA-7D21-4DEF-9897-2CC49F24CE85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43999" y="8253794"/>
              <a:ext cx="16200000" cy="540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</p:grpSp>
      <p:sp>
        <p:nvSpPr>
          <p:cNvPr id="34" name="도형 20">
            <a:extLst>
              <a:ext uri="{FF2B5EF4-FFF2-40B4-BE49-F238E27FC236}">
                <a16:creationId xmlns:a16="http://schemas.microsoft.com/office/drawing/2014/main" id="{D19C224B-16AF-465D-9ECC-F6EA4F204004}"/>
              </a:ext>
            </a:extLst>
          </p:cNvPr>
          <p:cNvSpPr>
            <a:spLocks/>
          </p:cNvSpPr>
          <p:nvPr/>
        </p:nvSpPr>
        <p:spPr>
          <a:xfrm>
            <a:off x="8857930" y="6365901"/>
            <a:ext cx="572135" cy="1019795"/>
          </a:xfrm>
          <a:prstGeom prst="downArrow">
            <a:avLst/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6">
            <a:extLst>
              <a:ext uri="{FF2B5EF4-FFF2-40B4-BE49-F238E27FC236}">
                <a16:creationId xmlns:a16="http://schemas.microsoft.com/office/drawing/2014/main" id="{EFB4E02E-3E61-4AA4-A17C-20ED7D608600}"/>
              </a:ext>
            </a:extLst>
          </p:cNvPr>
          <p:cNvSpPr txBox="1">
            <a:spLocks/>
          </p:cNvSpPr>
          <p:nvPr/>
        </p:nvSpPr>
        <p:spPr>
          <a:xfrm>
            <a:off x="4890218" y="5316893"/>
            <a:ext cx="8482330" cy="5693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문제점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: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서비스의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단조로움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,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유저의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생산적인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en-US" sz="3100" b="1" dirty="0" err="1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활동X</a:t>
            </a:r>
            <a:r>
              <a:rPr lang="en-US" sz="3100" b="1" dirty="0">
                <a:solidFill>
                  <a:srgbClr val="F5F5F5"/>
                </a:solidFill>
                <a:latin typeface="나눔바른고딕" charset="0"/>
                <a:ea typeface="나눔바른고딕" charset="0"/>
              </a:rPr>
              <a:t> </a:t>
            </a:r>
            <a:endParaRPr lang="ko-KR" altLang="en-US" sz="3100" b="1" dirty="0">
              <a:solidFill>
                <a:srgbClr val="F5F5F5"/>
              </a:solidFill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5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0" y="5101590"/>
            <a:ext cx="17645380" cy="469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" name="그림 36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V="1">
            <a:off x="4238141" y="5104213"/>
            <a:ext cx="9815830" cy="469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" name="텍스트 상자 38"/>
          <p:cNvSpPr txBox="1">
            <a:spLocks/>
          </p:cNvSpPr>
          <p:nvPr/>
        </p:nvSpPr>
        <p:spPr>
          <a:xfrm>
            <a:off x="1525498" y="1409467"/>
            <a:ext cx="6420816" cy="178510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공유의 장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기록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 가능한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개인적인 공간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빠른 유행에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분석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가능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6" name="텍스트 상자 39"/>
          <p:cNvSpPr txBox="1">
            <a:spLocks/>
          </p:cNvSpPr>
          <p:nvPr/>
        </p:nvSpPr>
        <p:spPr>
          <a:xfrm>
            <a:off x="11291390" y="2025019"/>
            <a:ext cx="4986903" cy="55399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데일리룩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생성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시간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7" name="텍스트 상자 40"/>
          <p:cNvSpPr txBox="1">
            <a:spLocks/>
          </p:cNvSpPr>
          <p:nvPr/>
        </p:nvSpPr>
        <p:spPr>
          <a:xfrm>
            <a:off x="1274369" y="6187574"/>
            <a:ext cx="6671945" cy="30162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누적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3.9억개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이상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대한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관심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도 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개성의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다양화</a:t>
            </a:r>
            <a:endParaRPr 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  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▷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 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폭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넓은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정보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수용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수요층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↑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3. 유행에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민감한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한국인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겨냥</a:t>
            </a:r>
          </a:p>
        </p:txBody>
      </p:sp>
      <p:sp>
        <p:nvSpPr>
          <p:cNvPr id="8" name="텍스트 상자 41"/>
          <p:cNvSpPr txBox="1">
            <a:spLocks/>
          </p:cNvSpPr>
          <p:nvPr/>
        </p:nvSpPr>
        <p:spPr>
          <a:xfrm>
            <a:off x="10648080" y="6841599"/>
            <a:ext cx="6273524" cy="17081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1.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패션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관련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다수</a:t>
            </a:r>
            <a:endParaRPr lang="en-US" altLang="ko-KR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5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(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스타일쉐어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코디북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sns의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#ootd 등)</a:t>
            </a: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  <a:p>
            <a:pPr marL="254000" indent="-254000" algn="l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2.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악의적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의도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의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평가</a:t>
            </a:r>
            <a:r>
              <a:rPr lang="ko-KR" alt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자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출현</a:t>
            </a:r>
            <a:r>
              <a:rPr lang="en-US" sz="3000" dirty="0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 가능</a:t>
            </a:r>
            <a:endParaRPr lang="ko-KR" altLang="en-US" sz="3000" dirty="0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9" name="도형 42"/>
          <p:cNvSpPr>
            <a:spLocks/>
          </p:cNvSpPr>
          <p:nvPr/>
        </p:nvSpPr>
        <p:spPr>
          <a:xfrm>
            <a:off x="349250" y="238125"/>
            <a:ext cx="17623155" cy="9763125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D1E75-3851-464C-A333-963B66F5A8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7640" y="3763327"/>
            <a:ext cx="2712720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0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chemeClr val="bg1"/>
                </a:solidFill>
                <a:latin typeface="나눔바른고딕" charset="0"/>
                <a:ea typeface="나눔바른고딕" charset="0"/>
                <a:cs typeface="Impact" charset="0"/>
              </a:rPr>
              <a:t>서비스 마인드맵</a:t>
            </a:r>
            <a:endParaRPr lang="ko-KR" altLang="en-US" sz="5000" b="1">
              <a:solidFill>
                <a:schemeClr val="bg1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4" name="그림 1" descr="C:/Users/admin/AppData/Roaming/PolarisOffice/ETemp/15060_7512840/fImage188584371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20" y="1906905"/>
            <a:ext cx="6630035" cy="7304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1524000"/>
            <a:ext cx="15092680" cy="476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2" name="Google Shape;152;p16"/>
          <p:cNvSpPr txBox="1">
            <a:spLocks/>
          </p:cNvSpPr>
          <p:nvPr/>
        </p:nvSpPr>
        <p:spPr>
          <a:xfrm>
            <a:off x="5848350" y="467995"/>
            <a:ext cx="6256020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5000" b="1">
                <a:solidFill>
                  <a:srgbClr val="694680"/>
                </a:solidFill>
                <a:latin typeface="나눔바른고딕" charset="0"/>
                <a:ea typeface="나눔바른고딕" charset="0"/>
                <a:cs typeface="Impact" charset="0"/>
              </a:rPr>
              <a:t>시스템 구축 방향</a:t>
            </a:r>
            <a:endParaRPr lang="ko-KR" altLang="en-US" sz="5000" b="1">
              <a:solidFill>
                <a:srgbClr val="694680"/>
              </a:solidFill>
              <a:latin typeface="나눔바른고딕" charset="0"/>
              <a:ea typeface="나눔바른고딕" charset="0"/>
              <a:cs typeface="Impact" charset="0"/>
            </a:endParaRPr>
          </a:p>
        </p:txBody>
      </p:sp>
      <p:sp>
        <p:nvSpPr>
          <p:cNvPr id="175" name="도형 39"/>
          <p:cNvSpPr>
            <a:spLocks/>
          </p:cNvSpPr>
          <p:nvPr/>
        </p:nvSpPr>
        <p:spPr>
          <a:xfrm>
            <a:off x="349250" y="238125"/>
            <a:ext cx="17622520" cy="9822180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53">
            <a:extLst>
              <a:ext uri="{FF2B5EF4-FFF2-40B4-BE49-F238E27FC236}">
                <a16:creationId xmlns:a16="http://schemas.microsoft.com/office/drawing/2014/main" id="{E62FD7BA-875D-4FD7-BC29-2A09E68D3EA4}"/>
              </a:ext>
            </a:extLst>
          </p:cNvPr>
          <p:cNvGrpSpPr/>
          <p:nvPr/>
        </p:nvGrpSpPr>
        <p:grpSpPr>
          <a:xfrm>
            <a:off x="7476495" y="2272665"/>
            <a:ext cx="3357245" cy="2679065"/>
            <a:chOff x="5619115" y="2272665"/>
            <a:chExt cx="3357245" cy="2679065"/>
          </a:xfrm>
        </p:grpSpPr>
        <p:pic>
          <p:nvPicPr>
            <p:cNvPr id="42" name="Google Shape;145;p16">
              <a:extLst>
                <a:ext uri="{FF2B5EF4-FFF2-40B4-BE49-F238E27FC236}">
                  <a16:creationId xmlns:a16="http://schemas.microsoft.com/office/drawing/2014/main" id="{2DF87733-ED5A-4E1D-B95E-F2588F9A0D7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115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3" name="도형 50">
              <a:extLst>
                <a:ext uri="{FF2B5EF4-FFF2-40B4-BE49-F238E27FC236}">
                  <a16:creationId xmlns:a16="http://schemas.microsoft.com/office/drawing/2014/main" id="{930A840C-1AD9-49AB-82AE-7B2C995E649C}"/>
                </a:ext>
              </a:extLst>
            </p:cNvPr>
            <p:cNvSpPr>
              <a:spLocks/>
            </p:cNvSpPr>
            <p:nvPr/>
          </p:nvSpPr>
          <p:spPr>
            <a:xfrm>
              <a:off x="5818505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7" name="그룹 53">
            <a:extLst>
              <a:ext uri="{FF2B5EF4-FFF2-40B4-BE49-F238E27FC236}">
                <a16:creationId xmlns:a16="http://schemas.microsoft.com/office/drawing/2014/main" id="{60D49193-A15A-47BF-9836-665A2BC1C2C6}"/>
              </a:ext>
            </a:extLst>
          </p:cNvPr>
          <p:cNvGrpSpPr/>
          <p:nvPr/>
        </p:nvGrpSpPr>
        <p:grpSpPr>
          <a:xfrm>
            <a:off x="12160559" y="2272665"/>
            <a:ext cx="3357245" cy="2679065"/>
            <a:chOff x="13003530" y="2272665"/>
            <a:chExt cx="3357245" cy="2679065"/>
          </a:xfrm>
        </p:grpSpPr>
        <p:pic>
          <p:nvPicPr>
            <p:cNvPr id="48" name="Google Shape;145;p16">
              <a:extLst>
                <a:ext uri="{FF2B5EF4-FFF2-40B4-BE49-F238E27FC236}">
                  <a16:creationId xmlns:a16="http://schemas.microsoft.com/office/drawing/2014/main" id="{F73D2118-D75D-4A7E-805E-CCAD4CD4E7F8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03530" y="227266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49" name="도형 50">
              <a:extLst>
                <a:ext uri="{FF2B5EF4-FFF2-40B4-BE49-F238E27FC236}">
                  <a16:creationId xmlns:a16="http://schemas.microsoft.com/office/drawing/2014/main" id="{2046C000-EA0B-4877-82DE-73E06E6CFA9C}"/>
                </a:ext>
              </a:extLst>
            </p:cNvPr>
            <p:cNvSpPr>
              <a:spLocks/>
            </p:cNvSpPr>
            <p:nvPr/>
          </p:nvSpPr>
          <p:spPr>
            <a:xfrm>
              <a:off x="13202920" y="249555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53">
            <a:extLst>
              <a:ext uri="{FF2B5EF4-FFF2-40B4-BE49-F238E27FC236}">
                <a16:creationId xmlns:a16="http://schemas.microsoft.com/office/drawing/2014/main" id="{D79DCD10-D21F-4851-BD82-1F14F58F6B34}"/>
              </a:ext>
            </a:extLst>
          </p:cNvPr>
          <p:cNvGrpSpPr/>
          <p:nvPr/>
        </p:nvGrpSpPr>
        <p:grpSpPr>
          <a:xfrm>
            <a:off x="2783856" y="2273935"/>
            <a:ext cx="3357245" cy="2679065"/>
            <a:chOff x="1926590" y="2273935"/>
            <a:chExt cx="3357245" cy="2679065"/>
          </a:xfrm>
        </p:grpSpPr>
        <p:pic>
          <p:nvPicPr>
            <p:cNvPr id="51" name="Google Shape;145;p16">
              <a:extLst>
                <a:ext uri="{FF2B5EF4-FFF2-40B4-BE49-F238E27FC236}">
                  <a16:creationId xmlns:a16="http://schemas.microsoft.com/office/drawing/2014/main" id="{5C5D5011-1BAC-4CE4-A72F-1F54FC543A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590" y="2273935"/>
              <a:ext cx="3357880" cy="267970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52" name="도형 50">
              <a:extLst>
                <a:ext uri="{FF2B5EF4-FFF2-40B4-BE49-F238E27FC236}">
                  <a16:creationId xmlns:a16="http://schemas.microsoft.com/office/drawing/2014/main" id="{9ECD05AC-7F2B-489B-BE0F-4F7E6099A118}"/>
                </a:ext>
              </a:extLst>
            </p:cNvPr>
            <p:cNvSpPr>
              <a:spLocks/>
            </p:cNvSpPr>
            <p:nvPr/>
          </p:nvSpPr>
          <p:spPr>
            <a:xfrm>
              <a:off x="2125980" y="2496820"/>
              <a:ext cx="2981960" cy="2266950"/>
            </a:xfrm>
            <a:prstGeom prst="rect">
              <a:avLst/>
            </a:prstGeom>
            <a:noFill/>
            <a:ln w="57150" cap="flat" cmpd="sng">
              <a:solidFill>
                <a:srgbClr val="694680">
                  <a:alpha val="100000"/>
                </a:srgb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3" name="그룹 51">
            <a:extLst>
              <a:ext uri="{FF2B5EF4-FFF2-40B4-BE49-F238E27FC236}">
                <a16:creationId xmlns:a16="http://schemas.microsoft.com/office/drawing/2014/main" id="{ED2E0270-20AD-4E92-AEDB-A5EFA51140BC}"/>
              </a:ext>
            </a:extLst>
          </p:cNvPr>
          <p:cNvGrpSpPr/>
          <p:nvPr/>
        </p:nvGrpSpPr>
        <p:grpSpPr>
          <a:xfrm>
            <a:off x="2783856" y="5655945"/>
            <a:ext cx="3357880" cy="2671445"/>
            <a:chOff x="1926590" y="5655945"/>
            <a:chExt cx="3357880" cy="2671445"/>
          </a:xfrm>
        </p:grpSpPr>
        <p:sp>
          <p:nvSpPr>
            <p:cNvPr id="54" name="도형 41">
              <a:extLst>
                <a:ext uri="{FF2B5EF4-FFF2-40B4-BE49-F238E27FC236}">
                  <a16:creationId xmlns:a16="http://schemas.microsoft.com/office/drawing/2014/main" id="{2893D501-6E8C-4A68-8770-458EEC564905}"/>
                </a:ext>
              </a:extLst>
            </p:cNvPr>
            <p:cNvSpPr>
              <a:spLocks/>
            </p:cNvSpPr>
            <p:nvPr/>
          </p:nvSpPr>
          <p:spPr>
            <a:xfrm>
              <a:off x="1926590" y="5655945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5" name="도형 42">
              <a:extLst>
                <a:ext uri="{FF2B5EF4-FFF2-40B4-BE49-F238E27FC236}">
                  <a16:creationId xmlns:a16="http://schemas.microsoft.com/office/drawing/2014/main" id="{B5A1A771-E51D-4CC6-901D-DFEE748A6462}"/>
                </a:ext>
              </a:extLst>
            </p:cNvPr>
            <p:cNvSpPr>
              <a:spLocks/>
            </p:cNvSpPr>
            <p:nvPr/>
          </p:nvSpPr>
          <p:spPr>
            <a:xfrm>
              <a:off x="2086610" y="5833745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51">
            <a:extLst>
              <a:ext uri="{FF2B5EF4-FFF2-40B4-BE49-F238E27FC236}">
                <a16:creationId xmlns:a16="http://schemas.microsoft.com/office/drawing/2014/main" id="{491BC60A-1965-4A3F-92D4-37C1FDE30880}"/>
              </a:ext>
            </a:extLst>
          </p:cNvPr>
          <p:cNvGrpSpPr/>
          <p:nvPr/>
        </p:nvGrpSpPr>
        <p:grpSpPr>
          <a:xfrm>
            <a:off x="7475860" y="5656580"/>
            <a:ext cx="3357880" cy="2671445"/>
            <a:chOff x="5618480" y="5656580"/>
            <a:chExt cx="3357880" cy="2671445"/>
          </a:xfrm>
        </p:grpSpPr>
        <p:sp>
          <p:nvSpPr>
            <p:cNvPr id="57" name="도형 41">
              <a:extLst>
                <a:ext uri="{FF2B5EF4-FFF2-40B4-BE49-F238E27FC236}">
                  <a16:creationId xmlns:a16="http://schemas.microsoft.com/office/drawing/2014/main" id="{53FD2A56-28BC-49B3-8409-CCEE36B40D16}"/>
                </a:ext>
              </a:extLst>
            </p:cNvPr>
            <p:cNvSpPr>
              <a:spLocks/>
            </p:cNvSpPr>
            <p:nvPr/>
          </p:nvSpPr>
          <p:spPr>
            <a:xfrm>
              <a:off x="5618480" y="565658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58" name="도형 42">
              <a:extLst>
                <a:ext uri="{FF2B5EF4-FFF2-40B4-BE49-F238E27FC236}">
                  <a16:creationId xmlns:a16="http://schemas.microsoft.com/office/drawing/2014/main" id="{9C2C2A86-17A0-4F48-949B-A51C3FF39DE6}"/>
                </a:ext>
              </a:extLst>
            </p:cNvPr>
            <p:cNvSpPr>
              <a:spLocks/>
            </p:cNvSpPr>
            <p:nvPr/>
          </p:nvSpPr>
          <p:spPr>
            <a:xfrm>
              <a:off x="5778500" y="583438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51">
            <a:extLst>
              <a:ext uri="{FF2B5EF4-FFF2-40B4-BE49-F238E27FC236}">
                <a16:creationId xmlns:a16="http://schemas.microsoft.com/office/drawing/2014/main" id="{B5D71EE5-DC44-40C5-97AF-7AB6B2286677}"/>
              </a:ext>
            </a:extLst>
          </p:cNvPr>
          <p:cNvGrpSpPr/>
          <p:nvPr/>
        </p:nvGrpSpPr>
        <p:grpSpPr>
          <a:xfrm>
            <a:off x="12170084" y="5657850"/>
            <a:ext cx="3357880" cy="2671445"/>
            <a:chOff x="13013055" y="5657850"/>
            <a:chExt cx="3357880" cy="2671445"/>
          </a:xfrm>
        </p:grpSpPr>
        <p:sp>
          <p:nvSpPr>
            <p:cNvPr id="63" name="도형 41">
              <a:extLst>
                <a:ext uri="{FF2B5EF4-FFF2-40B4-BE49-F238E27FC236}">
                  <a16:creationId xmlns:a16="http://schemas.microsoft.com/office/drawing/2014/main" id="{9F4E9C2C-6E89-4731-84E1-F1E0776463D7}"/>
                </a:ext>
              </a:extLst>
            </p:cNvPr>
            <p:cNvSpPr>
              <a:spLocks/>
            </p:cNvSpPr>
            <p:nvPr/>
          </p:nvSpPr>
          <p:spPr>
            <a:xfrm>
              <a:off x="13013055" y="5657850"/>
              <a:ext cx="3358515" cy="2672080"/>
            </a:xfrm>
            <a:prstGeom prst="rect">
              <a:avLst/>
            </a:prstGeom>
            <a:solidFill>
              <a:srgbClr val="694680"/>
            </a:solidFill>
            <a:ln w="9525" cap="flat" cmpd="sng">
              <a:solidFill>
                <a:schemeClr val="dk2">
                  <a:alpha val="100000"/>
                </a:schemeClr>
              </a:solidFill>
              <a:prstDash val="solid"/>
              <a:round/>
            </a:ln>
          </p:spPr>
          <p:txBody>
            <a:bodyPr vert="horz" wrap="square" lIns="91440" tIns="91440" rIns="91440" bIns="91440" numCol="1" anchor="ctr">
              <a:noAutofit/>
            </a:bodyPr>
            <a:lstStyle/>
            <a:p>
              <a:pPr marL="0" indent="0" algn="l" rtl="0" latinLnBrk="0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/>
            </a:p>
          </p:txBody>
        </p:sp>
        <p:sp>
          <p:nvSpPr>
            <p:cNvPr id="64" name="도형 42">
              <a:extLst>
                <a:ext uri="{FF2B5EF4-FFF2-40B4-BE49-F238E27FC236}">
                  <a16:creationId xmlns:a16="http://schemas.microsoft.com/office/drawing/2014/main" id="{9B94A3A8-95A6-47E8-AFDE-9761DDC7B5B3}"/>
                </a:ext>
              </a:extLst>
            </p:cNvPr>
            <p:cNvSpPr>
              <a:spLocks/>
            </p:cNvSpPr>
            <p:nvPr/>
          </p:nvSpPr>
          <p:spPr>
            <a:xfrm>
              <a:off x="13173710" y="5835650"/>
              <a:ext cx="3041015" cy="2265680"/>
            </a:xfrm>
            <a:prstGeom prst="rect">
              <a:avLst/>
            </a:prstGeom>
            <a:noFill/>
            <a:ln w="57150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5" name="Google Shape;151;p16">
            <a:extLst>
              <a:ext uri="{FF2B5EF4-FFF2-40B4-BE49-F238E27FC236}">
                <a16:creationId xmlns:a16="http://schemas.microsoft.com/office/drawing/2014/main" id="{F47176B1-DEE8-455F-924D-54B21D0B4820}"/>
              </a:ext>
            </a:extLst>
          </p:cNvPr>
          <p:cNvSpPr txBox="1">
            <a:spLocks/>
          </p:cNvSpPr>
          <p:nvPr/>
        </p:nvSpPr>
        <p:spPr>
          <a:xfrm>
            <a:off x="3079131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Diary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4E91DCD-64D7-4AB1-889A-95B6C508BC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6" y="2752725"/>
            <a:ext cx="993775" cy="993775"/>
          </a:xfrm>
          <a:prstGeom prst="rect">
            <a:avLst/>
          </a:prstGeom>
          <a:noFill/>
        </p:spPr>
      </p:pic>
      <p:sp>
        <p:nvSpPr>
          <p:cNvPr id="67" name="Google Shape;154;p16">
            <a:extLst>
              <a:ext uri="{FF2B5EF4-FFF2-40B4-BE49-F238E27FC236}">
                <a16:creationId xmlns:a16="http://schemas.microsoft.com/office/drawing/2014/main" id="{6966A188-3DCF-4B94-AC7F-B92C883193DF}"/>
              </a:ext>
            </a:extLst>
          </p:cNvPr>
          <p:cNvSpPr txBox="1">
            <a:spLocks/>
          </p:cNvSpPr>
          <p:nvPr/>
        </p:nvSpPr>
        <p:spPr>
          <a:xfrm>
            <a:off x="7310125" y="3975100"/>
            <a:ext cx="370395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Feedback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F8C83EB4-1577-4C3D-9AF7-F5D01DFC9D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305" y="2718435"/>
            <a:ext cx="1062990" cy="1062990"/>
          </a:xfrm>
          <a:prstGeom prst="rect">
            <a:avLst/>
          </a:prstGeom>
          <a:noFill/>
          <a:ln w="0">
            <a:noFill/>
            <a:prstDash/>
          </a:ln>
          <a:effectLst>
            <a:softEdge rad="0"/>
          </a:effectLst>
        </p:spPr>
      </p:pic>
      <p:pic>
        <p:nvPicPr>
          <p:cNvPr id="5" name="그림 4" descr="C:/Users/admin/AppData/Roaming/PolarisOffice/ETemp/896_7257752/image14.png"/>
          <p:cNvPicPr>
            <a:picLocks noChangeAspect="1"/>
          </p:cNvPicPr>
          <p:nvPr/>
        </p:nvPicPr>
        <p:blipFill rotWithShape="1">
          <a:blip r:embed="rId7" cstate="print">
            <a:duotone>
              <a:srgbClr val="583D78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54" y="2731135"/>
            <a:ext cx="1052830" cy="105283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73" name="Google Shape;151;p16">
            <a:extLst>
              <a:ext uri="{FF2B5EF4-FFF2-40B4-BE49-F238E27FC236}">
                <a16:creationId xmlns:a16="http://schemas.microsoft.com/office/drawing/2014/main" id="{918BFD27-1E51-4A45-9556-89A159E1E8F8}"/>
              </a:ext>
            </a:extLst>
          </p:cNvPr>
          <p:cNvSpPr txBox="1">
            <a:spLocks/>
          </p:cNvSpPr>
          <p:nvPr/>
        </p:nvSpPr>
        <p:spPr>
          <a:xfrm>
            <a:off x="12454564" y="3975100"/>
            <a:ext cx="279019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rgbClr val="694680"/>
                </a:solidFill>
                <a:latin typeface="나눔바른고딕" charset="0"/>
                <a:ea typeface="나눔바른고딕" charset="0"/>
              </a:rPr>
              <a:t>Search</a:t>
            </a:r>
            <a:endParaRPr lang="ko-KR" altLang="en-US" sz="3600" b="1" dirty="0">
              <a:solidFill>
                <a:srgbClr val="69468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74" name="Google Shape;153;p16">
            <a:extLst>
              <a:ext uri="{FF2B5EF4-FFF2-40B4-BE49-F238E27FC236}">
                <a16:creationId xmlns:a16="http://schemas.microsoft.com/office/drawing/2014/main" id="{334B099C-C662-4083-88AB-54A495FEC634}"/>
              </a:ext>
            </a:extLst>
          </p:cNvPr>
          <p:cNvSpPr txBox="1">
            <a:spLocks/>
          </p:cNvSpPr>
          <p:nvPr/>
        </p:nvSpPr>
        <p:spPr>
          <a:xfrm>
            <a:off x="3023886" y="6090285"/>
            <a:ext cx="2846070" cy="7696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그날의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착장을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일별로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편하게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관리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5" name="Google Shape;155;p16">
            <a:extLst>
              <a:ext uri="{FF2B5EF4-FFF2-40B4-BE49-F238E27FC236}">
                <a16:creationId xmlns:a16="http://schemas.microsoft.com/office/drawing/2014/main" id="{41DB7DFA-E7C8-4F67-98D5-7AFE85A369C7}"/>
              </a:ext>
            </a:extLst>
          </p:cNvPr>
          <p:cNvSpPr txBox="1">
            <a:spLocks/>
          </p:cNvSpPr>
          <p:nvPr/>
        </p:nvSpPr>
        <p:spPr>
          <a:xfrm>
            <a:off x="7691760" y="6090285"/>
            <a:ext cx="2915285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자신의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피드백을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통해</a:t>
            </a:r>
            <a:endParaRPr 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객관적인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패션</a:t>
            </a: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센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스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확인</a:t>
            </a:r>
            <a:endParaRPr lang="ko-KR" altLang="en-US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</p:txBody>
      </p:sp>
      <p:sp>
        <p:nvSpPr>
          <p:cNvPr id="77" name="Google Shape;165;p16">
            <a:extLst>
              <a:ext uri="{FF2B5EF4-FFF2-40B4-BE49-F238E27FC236}">
                <a16:creationId xmlns:a16="http://schemas.microsoft.com/office/drawing/2014/main" id="{00E788BF-9426-44D8-91B1-E221A96A9933}"/>
              </a:ext>
            </a:extLst>
          </p:cNvPr>
          <p:cNvSpPr txBox="1">
            <a:spLocks/>
          </p:cNvSpPr>
          <p:nvPr/>
        </p:nvSpPr>
        <p:spPr>
          <a:xfrm>
            <a:off x="12382174" y="6090285"/>
            <a:ext cx="2934970" cy="14465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457200" indent="-3619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Verdana"/>
              <a:buChar char="●"/>
            </a:pP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검색을 통해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타인의 </a:t>
            </a:r>
            <a:r>
              <a:rPr lang="ko-KR" altLang="en-US" sz="2200" b="1" dirty="0" err="1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데일리룩을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참고하고</a:t>
            </a:r>
            <a:endParaRPr lang="en-US" altLang="ko-KR" sz="2200" b="1" dirty="0">
              <a:solidFill>
                <a:schemeClr val="lt1"/>
              </a:solidFill>
              <a:latin typeface="나눔바른고딕" charset="0"/>
              <a:ea typeface="나눔바른고딕" charset="0"/>
              <a:cs typeface="Verdana" charset="0"/>
            </a:endParaRPr>
          </a:p>
          <a:p>
            <a:pPr marL="95250" algn="l" rtl="0" latinLnBrk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      </a:t>
            </a:r>
            <a:r>
              <a:rPr lang="ko-KR" altLang="en-US" sz="2200" b="1" dirty="0">
                <a:solidFill>
                  <a:schemeClr val="lt1"/>
                </a:solidFill>
                <a:latin typeface="나눔바른고딕" charset="0"/>
                <a:ea typeface="나눔바른고딕" charset="0"/>
                <a:cs typeface="Verdana" charset="0"/>
              </a:rPr>
              <a:t>피드백 또한 가능</a:t>
            </a:r>
          </a:p>
        </p:txBody>
      </p:sp>
    </p:spTree>
    <p:extLst>
      <p:ext uri="{BB962C8B-B14F-4D97-AF65-F5344CB8AC3E}">
        <p14:creationId xmlns:p14="http://schemas.microsoft.com/office/powerpoint/2010/main" val="106046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590" y="3297555"/>
            <a:ext cx="6926580" cy="4340860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5990" y="413385"/>
            <a:ext cx="6256655" cy="861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5000" b="1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</a:t>
            </a:r>
            <a:r>
              <a:rPr 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602230" y="3972560"/>
            <a:ext cx="5276850" cy="7550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일별 데일리룩 관리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8" name="Rect 0"/>
          <p:cNvSpPr txBox="1">
            <a:spLocks/>
          </p:cNvSpPr>
          <p:nvPr/>
        </p:nvSpPr>
        <p:spPr>
          <a:xfrm>
            <a:off x="2431415" y="4554855"/>
            <a:ext cx="5866765" cy="584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Tx/>
              <a:buNone/>
            </a:pP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9" name="Rect 0"/>
          <p:cNvSpPr txBox="1">
            <a:spLocks/>
          </p:cNvSpPr>
          <p:nvPr/>
        </p:nvSpPr>
        <p:spPr>
          <a:xfrm>
            <a:off x="2132965" y="4958715"/>
            <a:ext cx="6215380" cy="1078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l" rtl="0" latinLnBrk="0">
              <a:buFont typeface="Wingdings"/>
              <a:buChar char=""/>
            </a:pPr>
            <a:r>
              <a:rPr sz="3200" b="0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하루에 하나의 데일리룩을 작성하여 그날의 착장과 감상을 기록</a:t>
            </a:r>
            <a:endParaRPr lang="ko-KR" altLang="en-US" sz="3200" b="0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0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75" y="136271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91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375" y="4766945"/>
            <a:ext cx="5031740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3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194" name="그림 2" descr="C:/Users/admin/AppData/Roaming/PolarisOffice/ETemp/15720_5301656/fImage99270372846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522" y="5795645"/>
            <a:ext cx="5591810" cy="3857625"/>
          </a:xfrm>
          <a:prstGeom prst="rect">
            <a:avLst/>
          </a:prstGeom>
          <a:noFill/>
        </p:spPr>
      </p:pic>
      <p:pic>
        <p:nvPicPr>
          <p:cNvPr id="195" name="그림 1" descr="C:/Users/admin/AppData/Roaming/PolarisOffice/ETemp/15720_5301656/fImage28201364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22" y="1673860"/>
            <a:ext cx="5570248" cy="3896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"/>
          <p:cNvPicPr>
            <a:picLocks/>
          </p:cNvPicPr>
          <p:nvPr/>
        </p:nvPicPr>
        <p:blipFill rotWithShape="1">
          <a:blip r:embed="rId3" cstate="hqprint">
            <a:clrChange>
              <a:clrFrom>
                <a:srgbClr val="68457F"/>
              </a:clrFrom>
              <a:clrTo>
                <a:srgbClr val="68457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460" y="3491865"/>
            <a:ext cx="6270625" cy="3822065"/>
          </a:xfrm>
          <a:prstGeom prst="rect">
            <a:avLst/>
          </a:prstGeom>
          <a:noFill/>
          <a:ln w="19050" cap="flat" cmpd="sng">
            <a:prstDash val="solid"/>
            <a:round/>
          </a:ln>
        </p:spPr>
      </p:pic>
      <p:sp>
        <p:nvSpPr>
          <p:cNvPr id="152" name="Rect 0"/>
          <p:cNvSpPr txBox="1">
            <a:spLocks/>
          </p:cNvSpPr>
          <p:nvPr/>
        </p:nvSpPr>
        <p:spPr>
          <a:xfrm>
            <a:off x="6014085" y="414655"/>
            <a:ext cx="625729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5000" b="1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서비스 및 화면</a:t>
            </a:r>
            <a:r>
              <a:rPr lang="ko-KR" altLang="en-US" sz="5000" b="1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설계</a:t>
            </a:r>
            <a:endParaRPr lang="ko-KR" altLang="en-US" sz="5000" b="1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5" name="Rect 0"/>
          <p:cNvSpPr>
            <a:spLocks/>
          </p:cNvSpPr>
          <p:nvPr/>
        </p:nvSpPr>
        <p:spPr>
          <a:xfrm>
            <a:off x="349250" y="238125"/>
            <a:ext cx="17623155" cy="9822815"/>
          </a:xfrm>
          <a:prstGeom prst="rect">
            <a:avLst/>
          </a:prstGeom>
          <a:noFill/>
          <a:ln w="57150" cap="flat" cmpd="sng">
            <a:solidFill>
              <a:srgbClr val="69468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76" name="Rect 0"/>
          <p:cNvSpPr txBox="1">
            <a:spLocks/>
          </p:cNvSpPr>
          <p:nvPr/>
        </p:nvSpPr>
        <p:spPr>
          <a:xfrm>
            <a:off x="2527935" y="4072890"/>
            <a:ext cx="5276850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rtl="0" latinLnBrk="0">
              <a:buFontTx/>
              <a:buNone/>
            </a:pPr>
            <a:r>
              <a:rPr sz="4300" b="1" i="0" strike="noStrike" cap="none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패션 센스 피드백</a:t>
            </a:r>
            <a:endParaRPr lang="ko-KR" altLang="en-US" sz="4300" b="1" i="0" strike="noStrike" cap="none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77" name="Rect 0"/>
          <p:cNvSpPr txBox="1">
            <a:spLocks/>
          </p:cNvSpPr>
          <p:nvPr/>
        </p:nvSpPr>
        <p:spPr>
          <a:xfrm>
            <a:off x="2341245" y="5057140"/>
            <a:ext cx="5862955" cy="9855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rtl="0" latinLnBrk="0">
              <a:buClr>
                <a:schemeClr val="bg1"/>
              </a:buClr>
              <a:buFont typeface="Wingdings"/>
              <a:buChar char=""/>
            </a:pP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유저가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작성한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데일리룩에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점수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  <a:p>
            <a:pPr marL="0" indent="0" algn="l" rtl="0" latinLnBrk="0"/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 (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항목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체크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방식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)와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의견으로</a:t>
            </a:r>
            <a:r>
              <a:rPr sz="2900" b="0" i="0" strike="noStrike" cap="none" dirty="0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 </a:t>
            </a:r>
            <a:r>
              <a:rPr sz="2900" b="0" i="0" strike="noStrike" cap="none" dirty="0" err="1">
                <a:solidFill>
                  <a:schemeClr val="bg1"/>
                </a:solidFill>
                <a:latin typeface="나눔바른고딕" charset="0"/>
                <a:ea typeface="나눔바른고딕" charset="0"/>
              </a:rPr>
              <a:t>피드백</a:t>
            </a:r>
            <a:endParaRPr lang="ko-KR" altLang="en-US" sz="2900" b="0" i="0" strike="noStrike" cap="none" dirty="0">
              <a:solidFill>
                <a:schemeClr val="bg1"/>
              </a:solidFill>
              <a:latin typeface="나눔바른고딕" charset="0"/>
              <a:ea typeface="나눔바른고딕" charset="0"/>
            </a:endParaRPr>
          </a:p>
        </p:txBody>
      </p:sp>
      <p:pic>
        <p:nvPicPr>
          <p:cNvPr id="199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675" y="1308100"/>
            <a:ext cx="13870305" cy="4889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06" name="Rect 0"/>
          <p:cNvSpPr>
            <a:spLocks/>
          </p:cNvSpPr>
          <p:nvPr/>
        </p:nvSpPr>
        <p:spPr>
          <a:xfrm>
            <a:off x="349250" y="238125"/>
            <a:ext cx="17623790" cy="9763760"/>
          </a:xfrm>
          <a:prstGeom prst="rect">
            <a:avLst/>
          </a:prstGeom>
          <a:noFill/>
          <a:ln w="57150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rtl="0" latinLnBrk="0" hangingPunct="1"/>
            <a:endParaRPr lang="ko-KR" altLang="en-US" sz="1800" b="0" i="0" strike="noStrike" cap="none">
              <a:latin typeface="맑은 고딕" charset="0"/>
              <a:ea typeface="맑은 고딕" charset="0"/>
            </a:endParaRPr>
          </a:p>
        </p:txBody>
      </p:sp>
      <p:pic>
        <p:nvPicPr>
          <p:cNvPr id="24" name="Picture 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340" y="4852035"/>
            <a:ext cx="5400675" cy="482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07" name="그림 3" descr="C:/Users/admin/AppData/Roaming/PolarisOffice/ETemp/15060_7512840/fImage31802373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90" y="2186305"/>
            <a:ext cx="3387725" cy="6416040"/>
          </a:xfrm>
          <a:prstGeom prst="rect">
            <a:avLst/>
          </a:prstGeom>
          <a:noFill/>
        </p:spPr>
      </p:pic>
      <p:pic>
        <p:nvPicPr>
          <p:cNvPr id="208" name="그림 5" descr="C:/Users/admin/AppData/Roaming/PolarisOffice/ETemp/15060_7512840/fImage3266637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915" y="2169795"/>
            <a:ext cx="3429635" cy="6393180"/>
          </a:xfrm>
          <a:prstGeom prst="rect">
            <a:avLst/>
          </a:prstGeom>
          <a:noFill/>
        </p:spPr>
      </p:pic>
      <p:grpSp>
        <p:nvGrpSpPr>
          <p:cNvPr id="188" name="Group 5"/>
          <p:cNvGrpSpPr/>
          <p:nvPr/>
        </p:nvGrpSpPr>
        <p:grpSpPr>
          <a:xfrm>
            <a:off x="8851900" y="1686560"/>
            <a:ext cx="2006600" cy="766445"/>
            <a:chOff x="8851900" y="1686560"/>
            <a:chExt cx="2006600" cy="766445"/>
          </a:xfrm>
        </p:grpSpPr>
        <p:pic>
          <p:nvPicPr>
            <p:cNvPr id="189" name="Picture " descr="C:/Users/admin/AppData/Roaming/PolarisOffice/ETemp/15060_7512840/image19.png"/>
            <p:cNvPicPr>
              <a:picLocks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360000">
              <a:off x="8961755" y="1686560"/>
              <a:ext cx="1797685" cy="76708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90" name="Rect 0"/>
            <p:cNvSpPr txBox="1">
              <a:spLocks/>
            </p:cNvSpPr>
            <p:nvPr/>
          </p:nvSpPr>
          <p:spPr>
            <a:xfrm rot="21360000">
              <a:off x="8851900" y="1869440"/>
              <a:ext cx="2007235" cy="30861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numCol="1" anchor="ctr">
              <a:spAutoFit/>
            </a:bodyPr>
            <a:lstStyle/>
            <a:p>
              <a:pPr marL="0" indent="0" algn="ctr" rtl="0" latinLnBrk="0">
                <a:buFontTx/>
                <a:buNone/>
              </a:pP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댓글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작성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창의</a:t>
              </a:r>
              <a:r>
                <a:rPr sz="1400" b="1" i="0" strike="noStrike" cap="none" dirty="0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 </a:t>
              </a:r>
              <a:r>
                <a:rPr sz="1400" b="1" i="0" strike="noStrike" cap="none" dirty="0" err="1">
                  <a:solidFill>
                    <a:srgbClr val="694680"/>
                  </a:solidFill>
                  <a:latin typeface="나눔바른고딕" charset="0"/>
                  <a:ea typeface="나눔바른고딕" charset="0"/>
                </a:rPr>
                <a:t>일부</a:t>
              </a:r>
              <a:endParaRPr lang="ko-KR" altLang="en-US" sz="1400" b="1" i="0" strike="noStrike" cap="none" dirty="0">
                <a:solidFill>
                  <a:srgbClr val="694680"/>
                </a:solidFill>
                <a:latin typeface="나눔바른고딕" charset="0"/>
                <a:ea typeface="나눔바른고딕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125</Paragraphs>
  <Words>402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admin</dc:creator>
  <cp:lastModifiedBy>권 빛나리</cp:lastModifiedBy>
  <dc:title>PowerPoint 프레젠테이션</dc:title>
  <cp:version>9.104.123.46490</cp:version>
  <dcterms:modified xsi:type="dcterms:W3CDTF">2022-04-22T00:11:04Z</dcterms:modified>
</cp:coreProperties>
</file>